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mailto:Administracion@Kaufmann.mx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://www.kaufmann.mx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hyperlink" Target="mailto:Administracion@Kaufmann.mx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hyperlink" Target="http://www.kaufmann.mx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://www.kaufmann.mx/" TargetMode="External"/><Relationship Id="rId5" Type="http://schemas.openxmlformats.org/officeDocument/2006/relationships/image" Target="../media/image1.png"/><Relationship Id="rId4" Type="http://schemas.openxmlformats.org/officeDocument/2006/relationships/hyperlink" Target="mailto:Administracion@Kaufmann.mx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2.jpeg"/><Relationship Id="rId2" Type="http://schemas.openxmlformats.org/officeDocument/2006/relationships/hyperlink" Target="mailto:Administracion@Kaufmann.mx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hyperlink" Target="http://www.kaufmann.mx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jpeg"/><Relationship Id="rId2" Type="http://schemas.openxmlformats.org/officeDocument/2006/relationships/hyperlink" Target="mailto:Administracion@Kaufmann.mx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hyperlink" Target="http://www.kaufmann.mx/" TargetMode="Externa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://www.kaufmann.mx/" TargetMode="External"/><Relationship Id="rId5" Type="http://schemas.openxmlformats.org/officeDocument/2006/relationships/image" Target="../media/image1.png"/><Relationship Id="rId4" Type="http://schemas.openxmlformats.org/officeDocument/2006/relationships/hyperlink" Target="mailto:Administracion@Kaufmann.m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5690" y="55483"/>
            <a:ext cx="2484755" cy="84391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1000" spc="-35" dirty="0">
                <a:solidFill>
                  <a:srgbClr val="F6C030"/>
                </a:solidFill>
                <a:latin typeface="Calibri Light"/>
                <a:cs typeface="Calibri Light"/>
              </a:rPr>
              <a:t>DISTRIBUIDORA</a:t>
            </a:r>
            <a:r>
              <a:rPr sz="1000" spc="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YSERVICIOS</a:t>
            </a:r>
            <a:r>
              <a:rPr sz="1000" spc="-1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KAUFMANN</a:t>
            </a:r>
            <a:r>
              <a:rPr sz="1000" spc="-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dirty="0">
                <a:solidFill>
                  <a:srgbClr val="F6C030"/>
                </a:solidFill>
                <a:latin typeface="Calibri Light"/>
                <a:cs typeface="Calibri Light"/>
              </a:rPr>
              <a:t>DE</a:t>
            </a:r>
            <a:r>
              <a:rPr sz="1000" spc="1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49530" indent="-635">
              <a:lnSpc>
                <a:spcPct val="108000"/>
              </a:lnSpc>
              <a:spcBef>
                <a:spcPts val="45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la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Jagua</a:t>
            </a:r>
            <a:r>
              <a:rPr sz="1000" spc="-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S/N,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Ejido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José</a:t>
            </a:r>
            <a:r>
              <a:rPr sz="1000" spc="-4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María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Pino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Suarez, </a:t>
            </a:r>
            <a:r>
              <a:rPr sz="1000" dirty="0">
                <a:latin typeface="Calibri Light"/>
                <a:cs typeface="Calibri Light"/>
              </a:rPr>
              <a:t>Centro,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dirty="0">
                <a:latin typeface="Calibri Light"/>
                <a:cs typeface="Calibri Light"/>
              </a:rPr>
              <a:t>(993) 357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alibri Light"/>
                <a:cs typeface="Calibri Light"/>
              </a:rPr>
              <a:t>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1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2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3794" y="49885"/>
            <a:ext cx="3324644" cy="80549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731261"/>
              </p:ext>
            </p:extLst>
          </p:nvPr>
        </p:nvGraphicFramePr>
        <p:xfrm>
          <a:off x="132727" y="958357"/>
          <a:ext cx="8871580" cy="430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2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4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0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6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0979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Empresa: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MECANICA TEK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Solicitante: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ADAN VALDIVIESO LOPEZ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Código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QR: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VHSA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-0372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N.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Orden: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KAUF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Fecha: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26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/0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/2025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Equipo: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TOYOTA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Modelo: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Serie: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Ubicación: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Horómetro: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spc="-25" dirty="0">
                          <a:latin typeface="Calibri"/>
                          <a:cs typeface="Calibri"/>
                        </a:rPr>
                        <a:t>HRS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978718" y="6684237"/>
            <a:ext cx="1176655" cy="17272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00" u="sng" spc="-3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WWW.KAUFMANN.MX</a:t>
            </a:r>
            <a:endParaRPr sz="1000">
              <a:latin typeface="Trebuchet MS"/>
              <a:cs typeface="Trebuchet M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957D83C-3532-5940-5B83-6C6481F1E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599612"/>
              </p:ext>
            </p:extLst>
          </p:nvPr>
        </p:nvGraphicFramePr>
        <p:xfrm>
          <a:off x="535938" y="1600200"/>
          <a:ext cx="8074662" cy="43207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7331">
                  <a:extLst>
                    <a:ext uri="{9D8B030D-6E8A-4147-A177-3AD203B41FA5}">
                      <a16:colId xmlns:a16="http://schemas.microsoft.com/office/drawing/2014/main" val="3854379834"/>
                    </a:ext>
                  </a:extLst>
                </a:gridCol>
                <a:gridCol w="4037331">
                  <a:extLst>
                    <a:ext uri="{9D8B030D-6E8A-4147-A177-3AD203B41FA5}">
                      <a16:colId xmlns:a16="http://schemas.microsoft.com/office/drawing/2014/main" val="684259485"/>
                    </a:ext>
                  </a:extLst>
                </a:gridCol>
              </a:tblGrid>
              <a:tr h="297341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EMPLAYE EN BALERO DE MAZA DE DIRECCION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DIAGRAMA PARA EL ARMADO ADECUADO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73999"/>
                  </a:ext>
                </a:extLst>
              </a:tr>
              <a:tr h="961985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r>
                        <a:rPr lang="es-MX" dirty="0"/>
                        <a:t>BALERO INTERIOR 44(A) – 32209</a:t>
                      </a:r>
                    </a:p>
                    <a:p>
                      <a:r>
                        <a:rPr lang="es-MX" dirty="0"/>
                        <a:t>BALERO EXTERIOR 44(B) - 30306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31367"/>
                  </a:ext>
                </a:extLst>
              </a:tr>
              <a:tr h="1335204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702491"/>
                  </a:ext>
                </a:extLst>
              </a:tr>
            </a:tbl>
          </a:graphicData>
        </a:graphic>
      </p:graphicFrame>
      <p:pic>
        <p:nvPicPr>
          <p:cNvPr id="15" name="Imagen 14">
            <a:extLst>
              <a:ext uri="{FF2B5EF4-FFF2-40B4-BE49-F238E27FC236}">
                <a16:creationId xmlns:a16="http://schemas.microsoft.com/office/drawing/2014/main" id="{3D8B307F-2114-6AD6-7C43-28295DA46F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22" b="13141"/>
          <a:stretch/>
        </p:blipFill>
        <p:spPr>
          <a:xfrm>
            <a:off x="1219200" y="1955669"/>
            <a:ext cx="2858174" cy="18288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BE3C1E6-9978-6890-C5AF-43A524431E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b="27777"/>
          <a:stretch/>
        </p:blipFill>
        <p:spPr>
          <a:xfrm>
            <a:off x="1219200" y="3995783"/>
            <a:ext cx="2858174" cy="183510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15BC27E-986A-6AB1-332E-25E8EA8A5D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6495" y="1989448"/>
            <a:ext cx="3740592" cy="2658752"/>
          </a:xfrm>
          <a:prstGeom prst="rect">
            <a:avLst/>
          </a:prstGeom>
        </p:spPr>
      </p:pic>
      <p:sp>
        <p:nvSpPr>
          <p:cNvPr id="20" name="Elipse 19">
            <a:extLst>
              <a:ext uri="{FF2B5EF4-FFF2-40B4-BE49-F238E27FC236}">
                <a16:creationId xmlns:a16="http://schemas.microsoft.com/office/drawing/2014/main" id="{6868C034-8D4B-9DFF-586F-75724C3489A9}"/>
              </a:ext>
            </a:extLst>
          </p:cNvPr>
          <p:cNvSpPr/>
          <p:nvPr/>
        </p:nvSpPr>
        <p:spPr>
          <a:xfrm>
            <a:off x="6096000" y="2667000"/>
            <a:ext cx="1101186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14308B0C-FE01-4CB8-B11E-7F8E526C2E7C}"/>
              </a:ext>
            </a:extLst>
          </p:cNvPr>
          <p:cNvCxnSpPr/>
          <p:nvPr/>
        </p:nvCxnSpPr>
        <p:spPr>
          <a:xfrm flipV="1">
            <a:off x="5638800" y="3657600"/>
            <a:ext cx="569267" cy="10668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56D2A715-401F-63B7-4B2B-440D6030A9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927107" cy="9271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5690" y="55483"/>
            <a:ext cx="2484755" cy="84391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1000" spc="-35" dirty="0">
                <a:solidFill>
                  <a:srgbClr val="F6C030"/>
                </a:solidFill>
                <a:latin typeface="Calibri Light"/>
                <a:cs typeface="Calibri Light"/>
              </a:rPr>
              <a:t>DISTRIBUIDORA</a:t>
            </a:r>
            <a:r>
              <a:rPr sz="1000" spc="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YSERVICIOS</a:t>
            </a:r>
            <a:r>
              <a:rPr sz="1000" spc="-1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KAUFMANN</a:t>
            </a:r>
            <a:r>
              <a:rPr sz="1000" spc="-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dirty="0">
                <a:solidFill>
                  <a:srgbClr val="F6C030"/>
                </a:solidFill>
                <a:latin typeface="Calibri Light"/>
                <a:cs typeface="Calibri Light"/>
              </a:rPr>
              <a:t>DE</a:t>
            </a:r>
            <a:r>
              <a:rPr sz="1000" spc="1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49530" indent="-635">
              <a:lnSpc>
                <a:spcPct val="108000"/>
              </a:lnSpc>
              <a:spcBef>
                <a:spcPts val="45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la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Jagua</a:t>
            </a:r>
            <a:r>
              <a:rPr sz="1000" spc="-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S/N,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Ejido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José</a:t>
            </a:r>
            <a:r>
              <a:rPr sz="1000" spc="-4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María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Pino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Suarez, </a:t>
            </a:r>
            <a:r>
              <a:rPr sz="1000" dirty="0">
                <a:latin typeface="Calibri Light"/>
                <a:cs typeface="Calibri Light"/>
              </a:rPr>
              <a:t>Centro,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dirty="0">
                <a:latin typeface="Calibri Light"/>
                <a:cs typeface="Calibri Light"/>
              </a:rPr>
              <a:t>(993) 357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alibri Light"/>
                <a:cs typeface="Calibri Light"/>
              </a:rPr>
              <a:t>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1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2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3794" y="49885"/>
            <a:ext cx="3324644" cy="80549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913740"/>
              </p:ext>
            </p:extLst>
          </p:nvPr>
        </p:nvGraphicFramePr>
        <p:xfrm>
          <a:off x="132727" y="958357"/>
          <a:ext cx="8871580" cy="430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2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4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0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6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0979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Empresa: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MECANICA TEK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Solicitante: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ADAN VALDIVIESO LOPEZ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Código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QR: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spc="-10" dirty="0">
                          <a:latin typeface="+mn-lt"/>
                          <a:cs typeface="Calibri"/>
                        </a:rPr>
                        <a:t>VHSA-0372</a:t>
                      </a:r>
                      <a:endParaRPr lang="es-MX" sz="1000" dirty="0">
                        <a:latin typeface="+mn-lt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N.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Orden: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KAUF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Fecha: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26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/0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/2025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Equipo: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TOYOTA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Modelo: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Serie: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Ubicación: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Horómetro: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spc="-25" dirty="0">
                          <a:latin typeface="Calibri"/>
                          <a:cs typeface="Calibri"/>
                        </a:rPr>
                        <a:t>HRS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978718" y="6684237"/>
            <a:ext cx="1176655" cy="17272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00" u="sng" spc="-3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WWW.KAUFMANN.MX</a:t>
            </a:r>
            <a:endParaRPr sz="1000">
              <a:latin typeface="Trebuchet MS"/>
              <a:cs typeface="Trebuchet M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B70C8C8-0A2C-6834-E46B-43DAEAB57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192185"/>
              </p:ext>
            </p:extLst>
          </p:nvPr>
        </p:nvGraphicFramePr>
        <p:xfrm>
          <a:off x="535938" y="1600200"/>
          <a:ext cx="8074662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7331">
                  <a:extLst>
                    <a:ext uri="{9D8B030D-6E8A-4147-A177-3AD203B41FA5}">
                      <a16:colId xmlns:a16="http://schemas.microsoft.com/office/drawing/2014/main" val="3854379834"/>
                    </a:ext>
                  </a:extLst>
                </a:gridCol>
                <a:gridCol w="4037331">
                  <a:extLst>
                    <a:ext uri="{9D8B030D-6E8A-4147-A177-3AD203B41FA5}">
                      <a16:colId xmlns:a16="http://schemas.microsoft.com/office/drawing/2014/main" val="684259485"/>
                    </a:ext>
                  </a:extLst>
                </a:gridCol>
              </a:tblGrid>
              <a:tr h="297341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PERNO REY DE DIRECCIÓN CON SENSOR (CANCELADO Y CON TAPA INADECUADA PARA SU FUNCIÓN)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DIAGRAMA PARA EL ARMADO ADECUADO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73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31367"/>
                  </a:ext>
                </a:extLst>
              </a:tr>
              <a:tr h="1335204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702491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B0FA3E1E-D0F1-B71D-56B1-B677CD1B7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4" b="24444"/>
          <a:stretch/>
        </p:blipFill>
        <p:spPr>
          <a:xfrm>
            <a:off x="1211951" y="2057400"/>
            <a:ext cx="2743200" cy="189165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458EEA3-067A-44DB-2E6C-6FECF1686A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2399" y="2032338"/>
            <a:ext cx="3161001" cy="4003016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7C124DC6-1246-B0CF-1368-FD989DBBFB0A}"/>
              </a:ext>
            </a:extLst>
          </p:cNvPr>
          <p:cNvSpPr/>
          <p:nvPr/>
        </p:nvSpPr>
        <p:spPr>
          <a:xfrm>
            <a:off x="5943600" y="2133600"/>
            <a:ext cx="1600200" cy="2743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noFill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BC5AB57-E975-1877-533F-ABBA4FFAD3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90" y="4160373"/>
            <a:ext cx="2743200" cy="1817332"/>
          </a:xfrm>
          <a:prstGeom prst="rect">
            <a:avLst/>
          </a:prstGeom>
        </p:spPr>
      </p:pic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C03FE022-380F-6680-7C84-26489EC5F3C8}"/>
              </a:ext>
            </a:extLst>
          </p:cNvPr>
          <p:cNvCxnSpPr/>
          <p:nvPr/>
        </p:nvCxnSpPr>
        <p:spPr>
          <a:xfrm>
            <a:off x="5676900" y="2895600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B07EF37-EC99-77E6-4FB2-E9A7ACCD8342}"/>
              </a:ext>
            </a:extLst>
          </p:cNvPr>
          <p:cNvSpPr txBox="1"/>
          <p:nvPr/>
        </p:nvSpPr>
        <p:spPr>
          <a:xfrm>
            <a:off x="4535199" y="2741711"/>
            <a:ext cx="1247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SE REQUIERE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BDE1936B-005E-B883-0BDE-C7AB327B62B0}"/>
              </a:ext>
            </a:extLst>
          </p:cNvPr>
          <p:cNvCxnSpPr/>
          <p:nvPr/>
        </p:nvCxnSpPr>
        <p:spPr>
          <a:xfrm>
            <a:off x="5782651" y="2590800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061AC33-C019-BA95-8851-AC380BA8E390}"/>
              </a:ext>
            </a:extLst>
          </p:cNvPr>
          <p:cNvSpPr txBox="1"/>
          <p:nvPr/>
        </p:nvSpPr>
        <p:spPr>
          <a:xfrm>
            <a:off x="4615674" y="2447817"/>
            <a:ext cx="1247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SE REQUIERE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CFCA631C-FD32-0A7C-6B1C-EC1BBE9AB997}"/>
              </a:ext>
            </a:extLst>
          </p:cNvPr>
          <p:cNvCxnSpPr/>
          <p:nvPr/>
        </p:nvCxnSpPr>
        <p:spPr>
          <a:xfrm>
            <a:off x="5676900" y="3485576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2DB0B14-5106-33B6-AC83-29220268930D}"/>
              </a:ext>
            </a:extLst>
          </p:cNvPr>
          <p:cNvSpPr txBox="1"/>
          <p:nvPr/>
        </p:nvSpPr>
        <p:spPr>
          <a:xfrm>
            <a:off x="4535199" y="3331687"/>
            <a:ext cx="1247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SE REQUIERE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17DEF9-E457-4E68-59D6-5B7860FD11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927107" cy="92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5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5690" y="55483"/>
            <a:ext cx="2484755" cy="84391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1000" spc="-35" dirty="0">
                <a:solidFill>
                  <a:srgbClr val="F6C030"/>
                </a:solidFill>
                <a:latin typeface="Calibri Light"/>
                <a:cs typeface="Calibri Light"/>
              </a:rPr>
              <a:t>DISTRIBUIDORA</a:t>
            </a:r>
            <a:r>
              <a:rPr sz="1000" spc="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YSERVICIOS</a:t>
            </a:r>
            <a:r>
              <a:rPr sz="1000" spc="-1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KAUFMANN</a:t>
            </a:r>
            <a:r>
              <a:rPr sz="1000" spc="-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dirty="0">
                <a:solidFill>
                  <a:srgbClr val="F6C030"/>
                </a:solidFill>
                <a:latin typeface="Calibri Light"/>
                <a:cs typeface="Calibri Light"/>
              </a:rPr>
              <a:t>DE</a:t>
            </a:r>
            <a:r>
              <a:rPr sz="1000" spc="1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49530" indent="-635">
              <a:lnSpc>
                <a:spcPct val="108000"/>
              </a:lnSpc>
              <a:spcBef>
                <a:spcPts val="45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la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Jagua</a:t>
            </a:r>
            <a:r>
              <a:rPr sz="1000" spc="-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S/N,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Ejido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José</a:t>
            </a:r>
            <a:r>
              <a:rPr sz="1000" spc="-4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María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Pino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Suarez, </a:t>
            </a:r>
            <a:r>
              <a:rPr sz="1000" dirty="0">
                <a:latin typeface="Calibri Light"/>
                <a:cs typeface="Calibri Light"/>
              </a:rPr>
              <a:t>Centro,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dirty="0">
                <a:latin typeface="Calibri Light"/>
                <a:cs typeface="Calibri Light"/>
              </a:rPr>
              <a:t>(993) 357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alibri Light"/>
                <a:cs typeface="Calibri Light"/>
              </a:rPr>
              <a:t>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1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4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794" y="49885"/>
            <a:ext cx="3324644" cy="80549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318548"/>
              </p:ext>
            </p:extLst>
          </p:nvPr>
        </p:nvGraphicFramePr>
        <p:xfrm>
          <a:off x="132727" y="958357"/>
          <a:ext cx="8871580" cy="430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2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4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0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6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0979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Empresa: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MECANICA TEK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Solicitante: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ADAN VALDIVIESO LOPEZ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Código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QR: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VHSA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-0372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N.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Orden: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KAUF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Fecha: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26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/0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/2025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Equipo: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TOYOTA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Modelo: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Serie: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Ubicación: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Horómetro: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spc="-25" dirty="0">
                          <a:latin typeface="Calibri"/>
                          <a:cs typeface="Calibri"/>
                        </a:rPr>
                        <a:t>HRS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978718" y="6684237"/>
            <a:ext cx="1176655" cy="17272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00" u="sng" spc="-3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6"/>
              </a:rPr>
              <a:t>WWW.KAUFMANN.MX</a:t>
            </a:r>
            <a:endParaRPr sz="1000">
              <a:latin typeface="Trebuchet MS"/>
              <a:cs typeface="Trebuchet M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B70C8C8-0A2C-6834-E46B-43DAEAB57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551653"/>
              </p:ext>
            </p:extLst>
          </p:nvPr>
        </p:nvGraphicFramePr>
        <p:xfrm>
          <a:off x="535938" y="1600201"/>
          <a:ext cx="8074664" cy="48204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74664">
                  <a:extLst>
                    <a:ext uri="{9D8B030D-6E8A-4147-A177-3AD203B41FA5}">
                      <a16:colId xmlns:a16="http://schemas.microsoft.com/office/drawing/2014/main" val="3854379834"/>
                    </a:ext>
                  </a:extLst>
                </a:gridCol>
              </a:tblGrid>
              <a:tr h="239197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EVIDENCIA DE CONDICIONES EN LA ESTRUCTURA DEL PERNO REY DE DIRECCION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73999"/>
                  </a:ext>
                </a:extLst>
              </a:tr>
              <a:tr h="4561402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31367"/>
                  </a:ext>
                </a:extLst>
              </a:tr>
            </a:tbl>
          </a:graphicData>
        </a:graphic>
      </p:graphicFrame>
      <p:pic>
        <p:nvPicPr>
          <p:cNvPr id="5" name="WhatsApp Video 2025-05-26 at 11.59.45 AM">
            <a:hlinkClick r:id="" action="ppaction://media"/>
            <a:extLst>
              <a:ext uri="{FF2B5EF4-FFF2-40B4-BE49-F238E27FC236}">
                <a16:creationId xmlns:a16="http://schemas.microsoft.com/office/drawing/2014/main" id="{BAE90889-5050-D218-9CB6-F43066502E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" y="1931492"/>
            <a:ext cx="7010400" cy="39681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A774DA8-87B3-A85C-B599-7FCE9BA411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927107" cy="92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2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5690" y="55483"/>
            <a:ext cx="2484755" cy="84391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1000" spc="-35" dirty="0">
                <a:solidFill>
                  <a:srgbClr val="F6C030"/>
                </a:solidFill>
                <a:latin typeface="Calibri Light"/>
                <a:cs typeface="Calibri Light"/>
              </a:rPr>
              <a:t>DISTRIBUIDORA</a:t>
            </a:r>
            <a:r>
              <a:rPr sz="1000" spc="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YSERVICIOS</a:t>
            </a:r>
            <a:r>
              <a:rPr sz="1000" spc="-1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KAUFMANN</a:t>
            </a:r>
            <a:r>
              <a:rPr sz="1000" spc="-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dirty="0">
                <a:solidFill>
                  <a:srgbClr val="F6C030"/>
                </a:solidFill>
                <a:latin typeface="Calibri Light"/>
                <a:cs typeface="Calibri Light"/>
              </a:rPr>
              <a:t>DE</a:t>
            </a:r>
            <a:r>
              <a:rPr sz="1000" spc="1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49530" indent="-635">
              <a:lnSpc>
                <a:spcPct val="108000"/>
              </a:lnSpc>
              <a:spcBef>
                <a:spcPts val="45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la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Jagua</a:t>
            </a:r>
            <a:r>
              <a:rPr sz="1000" spc="-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S/N,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Ejido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José</a:t>
            </a:r>
            <a:r>
              <a:rPr sz="1000" spc="-4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María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Pino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Suarez, </a:t>
            </a:r>
            <a:r>
              <a:rPr sz="1000" dirty="0">
                <a:latin typeface="Calibri Light"/>
                <a:cs typeface="Calibri Light"/>
              </a:rPr>
              <a:t>Centro,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dirty="0">
                <a:latin typeface="Calibri Light"/>
                <a:cs typeface="Calibri Light"/>
              </a:rPr>
              <a:t>(993) 357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alibri Light"/>
                <a:cs typeface="Calibri Light"/>
              </a:rPr>
              <a:t>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1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2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3794" y="49885"/>
            <a:ext cx="3324644" cy="80549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290102"/>
              </p:ext>
            </p:extLst>
          </p:nvPr>
        </p:nvGraphicFramePr>
        <p:xfrm>
          <a:off x="132727" y="958357"/>
          <a:ext cx="8871580" cy="430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2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4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0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6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0979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Empresa: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MECANICA TEK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Solicitante: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ADAN VALDIVIESO LOPEZ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Código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QR: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VHSA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-0372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N.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Orden: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KAUF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Fecha: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26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/0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/2025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Equipo: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TOYOTA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Modelo: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Serie: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Ubicación: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Horómetro: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spc="-25" dirty="0">
                          <a:latin typeface="Calibri"/>
                          <a:cs typeface="Calibri"/>
                        </a:rPr>
                        <a:t>HRS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978718" y="6684237"/>
            <a:ext cx="1176655" cy="17272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00" u="sng" spc="-3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WWW.KAUFMANN.MX</a:t>
            </a:r>
            <a:endParaRPr sz="1000">
              <a:latin typeface="Trebuchet MS"/>
              <a:cs typeface="Trebuchet M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B70C8C8-0A2C-6834-E46B-43DAEAB57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457642"/>
              </p:ext>
            </p:extLst>
          </p:nvPr>
        </p:nvGraphicFramePr>
        <p:xfrm>
          <a:off x="535938" y="1600200"/>
          <a:ext cx="8074662" cy="43207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7331">
                  <a:extLst>
                    <a:ext uri="{9D8B030D-6E8A-4147-A177-3AD203B41FA5}">
                      <a16:colId xmlns:a16="http://schemas.microsoft.com/office/drawing/2014/main" val="3854379834"/>
                    </a:ext>
                  </a:extLst>
                </a:gridCol>
                <a:gridCol w="4037331">
                  <a:extLst>
                    <a:ext uri="{9D8B030D-6E8A-4147-A177-3AD203B41FA5}">
                      <a16:colId xmlns:a16="http://schemas.microsoft.com/office/drawing/2014/main" val="684259485"/>
                    </a:ext>
                  </a:extLst>
                </a:gridCol>
              </a:tblGrid>
              <a:tr h="297341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HOLGURA EN EJE DE DIRECCION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DIAGRAMA PARA EL ARMADO ADECUADO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73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31367"/>
                  </a:ext>
                </a:extLst>
              </a:tr>
              <a:tr h="1335204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702491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A03C9FCA-DA7D-4781-2F3C-2A2A3203C9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8" b="21111"/>
          <a:stretch/>
        </p:blipFill>
        <p:spPr>
          <a:xfrm>
            <a:off x="1096111" y="1921756"/>
            <a:ext cx="2882607" cy="196444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DC20A87-15C3-C885-4A12-B77AFAB1B3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0" t="16667" r="21111" b="15555"/>
          <a:stretch/>
        </p:blipFill>
        <p:spPr>
          <a:xfrm rot="16200000">
            <a:off x="1592298" y="3440178"/>
            <a:ext cx="1890234" cy="288260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9BDBAC6-40F9-034C-7151-60AA973306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180" y="1958677"/>
            <a:ext cx="3931220" cy="1716207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27C3D8EB-0193-32C7-35F4-6CEEDE535195}"/>
              </a:ext>
            </a:extLst>
          </p:cNvPr>
          <p:cNvSpPr txBox="1"/>
          <p:nvPr/>
        </p:nvSpPr>
        <p:spPr>
          <a:xfrm>
            <a:off x="4612607" y="3893820"/>
            <a:ext cx="37545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/>
              <a:t>TOLERANCIA PERMISIBLE: 1mm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/>
              <a:t>HOLGURA EN MUESTRA: 1.6mm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3635253-4457-818E-E299-9F04590AF9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927107" cy="92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98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5690" y="55483"/>
            <a:ext cx="2484755" cy="84391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1000" spc="-35" dirty="0">
                <a:solidFill>
                  <a:srgbClr val="F6C030"/>
                </a:solidFill>
                <a:latin typeface="Calibri Light"/>
                <a:cs typeface="Calibri Light"/>
              </a:rPr>
              <a:t>DISTRIBUIDORA</a:t>
            </a:r>
            <a:r>
              <a:rPr sz="1000" spc="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YSERVICIOS</a:t>
            </a:r>
            <a:r>
              <a:rPr sz="1000" spc="-1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KAUFMANN</a:t>
            </a:r>
            <a:r>
              <a:rPr sz="1000" spc="-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dirty="0">
                <a:solidFill>
                  <a:srgbClr val="F6C030"/>
                </a:solidFill>
                <a:latin typeface="Calibri Light"/>
                <a:cs typeface="Calibri Light"/>
              </a:rPr>
              <a:t>DE</a:t>
            </a:r>
            <a:r>
              <a:rPr sz="1000" spc="1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49530" indent="-635">
              <a:lnSpc>
                <a:spcPct val="108000"/>
              </a:lnSpc>
              <a:spcBef>
                <a:spcPts val="45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la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Jagua</a:t>
            </a:r>
            <a:r>
              <a:rPr sz="1000" spc="-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S/N,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Ejido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José</a:t>
            </a:r>
            <a:r>
              <a:rPr sz="1000" spc="-4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María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Pino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Suarez, </a:t>
            </a:r>
            <a:r>
              <a:rPr sz="1000" dirty="0">
                <a:latin typeface="Calibri Light"/>
                <a:cs typeface="Calibri Light"/>
              </a:rPr>
              <a:t>Centro,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dirty="0">
                <a:latin typeface="Calibri Light"/>
                <a:cs typeface="Calibri Light"/>
              </a:rPr>
              <a:t>(993) 357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alibri Light"/>
                <a:cs typeface="Calibri Light"/>
              </a:rPr>
              <a:t>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1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2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3794" y="49885"/>
            <a:ext cx="3324644" cy="80549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654196"/>
              </p:ext>
            </p:extLst>
          </p:nvPr>
        </p:nvGraphicFramePr>
        <p:xfrm>
          <a:off x="132727" y="958357"/>
          <a:ext cx="8871580" cy="430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2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4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0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6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0979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Empresa: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MECANICA TEK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Solicitante: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ADAN VALDIVIESO LOPEZ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Código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QR: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VHSA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-0372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N.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Orden: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KAUF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Fecha: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26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/0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/2025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Equipo: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TOYOTA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Modelo: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Serie: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Ubicación: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Horómetro: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spc="-25" dirty="0">
                          <a:latin typeface="Calibri"/>
                          <a:cs typeface="Calibri"/>
                        </a:rPr>
                        <a:t>HRS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978718" y="6684237"/>
            <a:ext cx="1176655" cy="17272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00" u="sng" spc="-3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WWW.KAUFMANN.MX</a:t>
            </a:r>
            <a:endParaRPr sz="1000">
              <a:latin typeface="Trebuchet MS"/>
              <a:cs typeface="Trebuchet M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B70C8C8-0A2C-6834-E46B-43DAEAB57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523439"/>
              </p:ext>
            </p:extLst>
          </p:nvPr>
        </p:nvGraphicFramePr>
        <p:xfrm>
          <a:off x="535938" y="1600200"/>
          <a:ext cx="8074662" cy="43207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7331">
                  <a:extLst>
                    <a:ext uri="{9D8B030D-6E8A-4147-A177-3AD203B41FA5}">
                      <a16:colId xmlns:a16="http://schemas.microsoft.com/office/drawing/2014/main" val="3854379834"/>
                    </a:ext>
                  </a:extLst>
                </a:gridCol>
                <a:gridCol w="4037331">
                  <a:extLst>
                    <a:ext uri="{9D8B030D-6E8A-4147-A177-3AD203B41FA5}">
                      <a16:colId xmlns:a16="http://schemas.microsoft.com/office/drawing/2014/main" val="684259485"/>
                    </a:ext>
                  </a:extLst>
                </a:gridCol>
              </a:tblGrid>
              <a:tr h="297341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HOLGURA EN SOPORTE DE EJE DE DIRECCION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DIAGRAMA PARA EL ARMADO ADECUADO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73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31367"/>
                  </a:ext>
                </a:extLst>
              </a:tr>
              <a:tr h="1335204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702491"/>
                  </a:ext>
                </a:extLst>
              </a:tr>
            </a:tbl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27C3D8EB-0193-32C7-35F4-6CEEDE535195}"/>
              </a:ext>
            </a:extLst>
          </p:cNvPr>
          <p:cNvSpPr txBox="1"/>
          <p:nvPr/>
        </p:nvSpPr>
        <p:spPr>
          <a:xfrm>
            <a:off x="4690078" y="4876761"/>
            <a:ext cx="38443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/>
              <a:t>TOLERANCIA PERMISIBLE: 52mm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/>
              <a:t>HOLGURA EN MUESTRA: 50mm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5B14AE6-41A7-A712-4A81-0D3509C28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7" b="18591"/>
          <a:stretch/>
        </p:blipFill>
        <p:spPr>
          <a:xfrm rot="16200000">
            <a:off x="1533733" y="1941484"/>
            <a:ext cx="1809333" cy="18287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DC05EF4-225B-C977-0F6D-08C9092350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607" y="1974149"/>
            <a:ext cx="3921793" cy="115633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0C4B8B1-2AE0-3A20-D48F-54ABE565BA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85" b="15555"/>
          <a:stretch/>
        </p:blipFill>
        <p:spPr>
          <a:xfrm>
            <a:off x="1219200" y="3971864"/>
            <a:ext cx="2510690" cy="186321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E44DAA3-628B-D29A-CEA7-C6665EB507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9185" y="3206425"/>
            <a:ext cx="2380668" cy="16703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DF7F313-09BC-BBF9-8D97-854A747487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927107" cy="92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28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5690" y="55483"/>
            <a:ext cx="2484755" cy="84391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1000" spc="-35" dirty="0">
                <a:solidFill>
                  <a:srgbClr val="F6C030"/>
                </a:solidFill>
                <a:latin typeface="Calibri Light"/>
                <a:cs typeface="Calibri Light"/>
              </a:rPr>
              <a:t>DISTRIBUIDORA</a:t>
            </a:r>
            <a:r>
              <a:rPr sz="1000" spc="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YSERVICIOS</a:t>
            </a:r>
            <a:r>
              <a:rPr sz="1000" spc="-12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KAUFMANN</a:t>
            </a:r>
            <a:r>
              <a:rPr sz="1000" spc="-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0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dirty="0">
                <a:solidFill>
                  <a:srgbClr val="F6C030"/>
                </a:solidFill>
                <a:latin typeface="Calibri Light"/>
                <a:cs typeface="Calibri Light"/>
              </a:rPr>
              <a:t>DE</a:t>
            </a:r>
            <a:r>
              <a:rPr sz="1000" spc="15" dirty="0">
                <a:solidFill>
                  <a:srgbClr val="F6C030"/>
                </a:solidFill>
                <a:latin typeface="Calibri Light"/>
                <a:cs typeface="Calibri Light"/>
              </a:rPr>
              <a:t> </a:t>
            </a:r>
            <a:r>
              <a:rPr sz="1000" spc="-25" dirty="0">
                <a:solidFill>
                  <a:srgbClr val="F6C030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49530" indent="-635">
              <a:lnSpc>
                <a:spcPct val="108000"/>
              </a:lnSpc>
              <a:spcBef>
                <a:spcPts val="45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la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Jagua</a:t>
            </a:r>
            <a:r>
              <a:rPr sz="1000" spc="-5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S/N,</a:t>
            </a:r>
            <a:r>
              <a:rPr sz="1000" spc="-5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Ejido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José</a:t>
            </a:r>
            <a:r>
              <a:rPr sz="1000" spc="-4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María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dirty="0">
                <a:latin typeface="Calibri Light"/>
                <a:cs typeface="Calibri Light"/>
              </a:rPr>
              <a:t>Pino</a:t>
            </a:r>
            <a:r>
              <a:rPr sz="1000" spc="1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Suarez, </a:t>
            </a:r>
            <a:r>
              <a:rPr sz="1000" dirty="0">
                <a:latin typeface="Calibri Light"/>
                <a:cs typeface="Calibri Light"/>
              </a:rPr>
              <a:t>Centro,</a:t>
            </a:r>
            <a:r>
              <a:rPr sz="1000" spc="-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000" dirty="0">
                <a:latin typeface="Calibri Light"/>
                <a:cs typeface="Calibri Light"/>
              </a:rPr>
              <a:t>(993) 357</a:t>
            </a:r>
            <a:r>
              <a:rPr sz="1000" spc="-25" dirty="0">
                <a:latin typeface="Calibri Light"/>
                <a:cs typeface="Calibri Light"/>
              </a:rPr>
              <a:t> </a:t>
            </a:r>
            <a:r>
              <a:rPr sz="1000" spc="-20" dirty="0">
                <a:latin typeface="Calibri Light"/>
                <a:cs typeface="Calibri Light"/>
              </a:rPr>
              <a:t>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1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4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794" y="49885"/>
            <a:ext cx="3324644" cy="80549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563751"/>
              </p:ext>
            </p:extLst>
          </p:nvPr>
        </p:nvGraphicFramePr>
        <p:xfrm>
          <a:off x="132727" y="958357"/>
          <a:ext cx="8871580" cy="430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8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2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94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01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6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0979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Empresa: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MECANICA TEK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Solicitante: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ADAN VALDIVIESO LOPEZ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Código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QR: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VHSA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-0372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N.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Orden: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KAUF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Fecha: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3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26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/0</a:t>
                      </a:r>
                      <a:r>
                        <a:rPr lang="es-MX" sz="10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/2025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Equipo: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spc="-10" dirty="0">
                          <a:latin typeface="Calibri"/>
                          <a:cs typeface="Calibri"/>
                        </a:rPr>
                        <a:t>TOYOTA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Modelo: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32-8FG30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Serie: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Ubicación: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dirty="0">
                          <a:latin typeface="Calibri"/>
                          <a:cs typeface="Calibri"/>
                        </a:rPr>
                        <a:t>TEHUANTEPEC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Horómetro: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spc="-25" dirty="0">
                          <a:latin typeface="Calibri"/>
                          <a:cs typeface="Calibri"/>
                        </a:rPr>
                        <a:t>HRS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  <a:solidFill>
                      <a:srgbClr val="A4A4A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978718" y="6684237"/>
            <a:ext cx="1176655" cy="17272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00" u="sng" spc="-30" dirty="0">
                <a:solidFill>
                  <a:srgbClr val="0561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6"/>
              </a:rPr>
              <a:t>WWW.KAUFMANN.MX</a:t>
            </a:r>
            <a:endParaRPr sz="1000">
              <a:latin typeface="Trebuchet MS"/>
              <a:cs typeface="Trebuchet MS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B70C8C8-0A2C-6834-E46B-43DAEAB57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190010"/>
              </p:ext>
            </p:extLst>
          </p:nvPr>
        </p:nvGraphicFramePr>
        <p:xfrm>
          <a:off x="535938" y="1600201"/>
          <a:ext cx="8074664" cy="48204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74664">
                  <a:extLst>
                    <a:ext uri="{9D8B030D-6E8A-4147-A177-3AD203B41FA5}">
                      <a16:colId xmlns:a16="http://schemas.microsoft.com/office/drawing/2014/main" val="3854379834"/>
                    </a:ext>
                  </a:extLst>
                </a:gridCol>
              </a:tblGrid>
              <a:tr h="239197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EVIDENCIA DE CONDICIONES EN LA ESTRUCTURA DEL EJE DE DIRECCION Y SOPORTES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73999"/>
                  </a:ext>
                </a:extLst>
              </a:tr>
              <a:tr h="4561402">
                <a:tc>
                  <a:txBody>
                    <a:bodyPr/>
                    <a:lstStyle/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331367"/>
                  </a:ext>
                </a:extLst>
              </a:tr>
            </a:tbl>
          </a:graphicData>
        </a:graphic>
      </p:graphicFrame>
      <p:pic>
        <p:nvPicPr>
          <p:cNvPr id="7" name="WhatsApp Video 2025-05-26 at 11.59.45 AM (1)">
            <a:hlinkClick r:id="" action="ppaction://media"/>
            <a:extLst>
              <a:ext uri="{FF2B5EF4-FFF2-40B4-BE49-F238E27FC236}">
                <a16:creationId xmlns:a16="http://schemas.microsoft.com/office/drawing/2014/main" id="{F31C8E00-DFC3-C9EF-67A1-6805A101FD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705" y="1981200"/>
            <a:ext cx="7152590" cy="40486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73C9290-3F67-41A8-DA31-2CAC901D4E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0"/>
            <a:ext cx="927107" cy="92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2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1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569</Words>
  <Application>Microsoft Office PowerPoint</Application>
  <PresentationFormat>Presentación en pantalla (4:3)</PresentationFormat>
  <Paragraphs>226</Paragraphs>
  <Slides>6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Trebuchet MS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 carlos torres patiño</dc:creator>
  <cp:lastModifiedBy>hp</cp:lastModifiedBy>
  <cp:revision>9</cp:revision>
  <dcterms:created xsi:type="dcterms:W3CDTF">2025-02-21T16:03:28Z</dcterms:created>
  <dcterms:modified xsi:type="dcterms:W3CDTF">2025-05-26T10:14:03Z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2025-02-17T00:00:00Z</vt:filetime>
  </property>
  <property fmtid="{D5CDD505-2E9C-101B-9397-08002B2CF9AE}" pid="3" name="Creator">
    <vt:lpwstr>Acrobat PDFMaker 21 para PowerPoint</vt:lpwstr>
  </property>
  <property fmtid="{D5CDD505-2E9C-101B-9397-08002B2CF9AE}" pid="4" name="LastSaved">
    <vt:filetime>2025-02-21T00:00:00Z</vt:filetime>
  </property>
  <property fmtid="{D5CDD505-2E9C-101B-9397-08002B2CF9AE}" pid="5" name="Producer">
    <vt:lpwstr>Adobe PDF Library 20.6.74</vt:lpwstr>
  </property>
</Properties>
</file>