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76" r:id="rId2"/>
    <p:sldId id="277" r:id="rId3"/>
    <p:sldId id="278" r:id="rId4"/>
    <p:sldId id="279" r:id="rId5"/>
  </p:sldIdLst>
  <p:sldSz cx="9144000" cy="6858000" type="screen4x3"/>
  <p:notesSz cx="9144000" cy="6858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DB0A94D2-3882-4E13-B4B7-487A4BE8BB0E}">
          <p14:sldIdLst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D2981-CE4A-45C6-A668-AFE95B83648D}" type="datetimeFigureOut">
              <a:rPr lang="es-MX" smtClean="0"/>
              <a:t>28/07/2023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7A199C-1A07-421F-B7BC-BA04FCF016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54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7A199C-1A07-421F-B7BC-BA04FCF016B3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249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7A199C-1A07-421F-B7BC-BA04FCF016B3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2376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7A199C-1A07-421F-B7BC-BA04FCF016B3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4985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7A199C-1A07-421F-B7BC-BA04FCF016B3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8290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mailto:Administracion@Kaufmann.mx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kaufmann.mx/" TargetMode="External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mailto:Administracion@Kaufmann.mx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kaufmann.mx/" TargetMode="Externa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mailto:Administracion@Kaufmann.mx" TargetMode="External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kaufmann.mx/" TargetMode="Externa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mailto:Administracion@Kaufmann.mx" TargetMode="External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kaufmann.mx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6325" y="69886"/>
            <a:ext cx="2504440" cy="8382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DISTRIBUIDORA</a:t>
            </a:r>
            <a:r>
              <a:rPr sz="1000" spc="2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Y</a:t>
            </a:r>
            <a:r>
              <a:rPr sz="1000" spc="-1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SERVICIOS</a:t>
            </a:r>
            <a:r>
              <a:rPr sz="1000" spc="-7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KAUFMANN</a:t>
            </a:r>
            <a:r>
              <a:rPr sz="1000" spc="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1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5" dirty="0">
                <a:solidFill>
                  <a:srgbClr val="F6C031"/>
                </a:solidFill>
                <a:latin typeface="Calibri Light"/>
                <a:cs typeface="Calibri Light"/>
              </a:rPr>
              <a:t>DE</a:t>
            </a:r>
            <a:r>
              <a:rPr sz="100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5" dirty="0">
                <a:solidFill>
                  <a:srgbClr val="F6C031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61594">
              <a:lnSpc>
                <a:spcPts val="1310"/>
              </a:lnSpc>
              <a:spcBef>
                <a:spcPts val="50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la Jagua</a:t>
            </a:r>
            <a:r>
              <a:rPr sz="1000" spc="3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S/N,</a:t>
            </a:r>
            <a:r>
              <a:rPr sz="1000" spc="-30" dirty="0">
                <a:latin typeface="Calibri Light"/>
                <a:cs typeface="Calibri Light"/>
              </a:rPr>
              <a:t> </a:t>
            </a:r>
            <a:r>
              <a:rPr sz="1000" spc="5" dirty="0">
                <a:latin typeface="Calibri Light"/>
                <a:cs typeface="Calibri Light"/>
              </a:rPr>
              <a:t>Ejido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José</a:t>
            </a:r>
            <a:r>
              <a:rPr sz="100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María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Pino</a:t>
            </a:r>
            <a:r>
              <a:rPr sz="1000" spc="3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Suarez, </a:t>
            </a:r>
            <a:r>
              <a:rPr sz="1000" spc="-21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Centro,</a:t>
            </a:r>
            <a:r>
              <a:rPr sz="1000" spc="5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00" spc="5" dirty="0">
                <a:latin typeface="Calibri Light"/>
                <a:cs typeface="Calibri Light"/>
              </a:rPr>
              <a:t>(993)</a:t>
            </a:r>
            <a:r>
              <a:rPr sz="1000" dirty="0">
                <a:latin typeface="Calibri Light"/>
                <a:cs typeface="Calibri Light"/>
              </a:rPr>
              <a:t> 357</a:t>
            </a:r>
            <a:r>
              <a:rPr sz="1000" spc="5" dirty="0">
                <a:latin typeface="Calibri Light"/>
                <a:cs typeface="Calibri Light"/>
              </a:rPr>
              <a:t> 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3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1379" y="6677314"/>
            <a:ext cx="11855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KAU</a:t>
            </a:r>
            <a:r>
              <a:rPr sz="1000" u="sng" spc="-2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F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MAN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N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</a:t>
            </a: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X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84" y="49876"/>
            <a:ext cx="3324658" cy="80550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59DEC64-E602-2943-E4D5-E97903D6A143}"/>
              </a:ext>
            </a:extLst>
          </p:cNvPr>
          <p:cNvSpPr txBox="1"/>
          <p:nvPr/>
        </p:nvSpPr>
        <p:spPr>
          <a:xfrm>
            <a:off x="609599" y="1626255"/>
            <a:ext cx="433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MANTENIMIENTO PREVENTIVO TIPO A:</a:t>
            </a:r>
          </a:p>
          <a:p>
            <a:r>
              <a:rPr lang="es-MX" sz="1200" dirty="0"/>
              <a:t>REEMPLAZO DE JUEGOS DE SELLOS DE DIRECCIÓN</a:t>
            </a:r>
          </a:p>
        </p:txBody>
      </p:sp>
      <p:graphicFrame>
        <p:nvGraphicFramePr>
          <p:cNvPr id="14" name="object 6">
            <a:extLst>
              <a:ext uri="{FF2B5EF4-FFF2-40B4-BE49-F238E27FC236}">
                <a16:creationId xmlns:a16="http://schemas.microsoft.com/office/drawing/2014/main" id="{DE630C58-665F-CE28-4612-B5AC34143A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930332"/>
              </p:ext>
            </p:extLst>
          </p:nvPr>
        </p:nvGraphicFramePr>
        <p:xfrm>
          <a:off x="226696" y="1045242"/>
          <a:ext cx="8690608" cy="391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7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1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953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lang="es-ES" sz="1000" b="1" spc="-55" dirty="0">
                          <a:latin typeface="Calibri Light"/>
                          <a:cs typeface="Calibri Light"/>
                        </a:rPr>
                        <a:t>Empresa</a:t>
                      </a:r>
                      <a:r>
                        <a:rPr lang="es-ES" sz="1000" spc="-55" dirty="0">
                          <a:latin typeface="Calibri Light"/>
                          <a:cs typeface="Calibri Light"/>
                        </a:rPr>
                        <a:t>: DICONSA </a:t>
                      </a:r>
                      <a:endParaRPr lang="es-MX"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1165"/>
                        </a:lnSpc>
                        <a:spcBef>
                          <a:spcPts val="120"/>
                        </a:spcBef>
                        <a:tabLst>
                          <a:tab pos="309245" algn="l"/>
                        </a:tabLst>
                      </a:pPr>
                      <a:r>
                        <a:rPr lang="es-ES" sz="1000" b="1" spc="-50" dirty="0">
                          <a:latin typeface="Calibri Light"/>
                          <a:cs typeface="Calibri Light"/>
                        </a:rPr>
                        <a:t>Solicitante</a:t>
                      </a:r>
                      <a:r>
                        <a:rPr lang="es-ES" sz="1000" spc="-5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 ESTEBAN ALEGRÍA PEDRAZA 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Có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di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g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4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lang="es-MX" sz="1000" b="1" spc="-40" dirty="0">
                          <a:latin typeface="Calibri Light"/>
                          <a:cs typeface="Calibri Light"/>
                        </a:rPr>
                        <a:t>QR</a:t>
                      </a:r>
                      <a:r>
                        <a:rPr lang="es-MX" sz="1000" spc="-40" dirty="0">
                          <a:latin typeface="Calibri Light"/>
                          <a:cs typeface="Calibri Light"/>
                        </a:rPr>
                        <a:t>:VHSA-0229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°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.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r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e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2237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 err="1">
                          <a:latin typeface="Calibri Light"/>
                          <a:cs typeface="Calibri Light"/>
                        </a:rPr>
                        <a:t>F</a:t>
                      </a:r>
                      <a:r>
                        <a:rPr sz="1000" b="1" spc="-5" dirty="0" err="1">
                          <a:latin typeface="Calibri Light"/>
                          <a:cs typeface="Calibri Light"/>
                        </a:rPr>
                        <a:t>echa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ES" sz="1000" dirty="0">
                          <a:latin typeface="Calibri Light"/>
                          <a:cs typeface="Calibri Light"/>
                        </a:rPr>
                        <a:t> 20/07/2023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10">
                <a:tc>
                  <a:txBody>
                    <a:bodyPr/>
                    <a:lstStyle/>
                    <a:p>
                      <a:pPr marL="89535" marR="120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5" dirty="0" err="1">
                          <a:latin typeface="Calibri Light"/>
                          <a:cs typeface="Calibri Light"/>
                        </a:rPr>
                        <a:t>Equipo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: TAILIFT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M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sz="1000" b="1" spc="-20" dirty="0">
                          <a:latin typeface="Calibri Light"/>
                          <a:cs typeface="Calibri Light"/>
                        </a:rPr>
                        <a:t>l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lang="es-MX" sz="1000" spc="-5" dirty="0">
                          <a:latin typeface="Calibri Light"/>
                          <a:cs typeface="Calibri Light"/>
                        </a:rPr>
                        <a:t>:GP25P5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Serie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: </a:t>
                      </a:r>
                      <a:r>
                        <a:rPr lang="es-ES" sz="1000" b="0" spc="-5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 Light"/>
                        </a:rPr>
                        <a:t>FGA0B133003744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Ubicación: </a:t>
                      </a:r>
                      <a:r>
                        <a:rPr lang="es-MX" sz="1000" b="0" dirty="0">
                          <a:latin typeface="Calibri Light"/>
                          <a:cs typeface="Calibri Light"/>
                        </a:rPr>
                        <a:t> TULIPAN</a:t>
                      </a: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E9D2A03-66EE-F03F-8CA5-F239BD8695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886"/>
            <a:ext cx="914400" cy="914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4F6D637-E49D-2BA7-B422-EC2F872D86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9"/>
          <a:stretch/>
        </p:blipFill>
        <p:spPr>
          <a:xfrm>
            <a:off x="579422" y="2114326"/>
            <a:ext cx="4166038" cy="428647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7D7A98F-5A33-038A-5154-250732DD4AD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" t="-24" r="4568" b="24467"/>
          <a:stretch/>
        </p:blipFill>
        <p:spPr>
          <a:xfrm>
            <a:off x="4942182" y="4019326"/>
            <a:ext cx="3914445" cy="238147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102E9E6-9499-32A2-0C7D-E7A01A06827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7" r="17587" b="5160"/>
          <a:stretch/>
        </p:blipFill>
        <p:spPr>
          <a:xfrm rot="5400000">
            <a:off x="6038487" y="1018020"/>
            <a:ext cx="1695674" cy="388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6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6325" y="69886"/>
            <a:ext cx="2504440" cy="8382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DISTRIBUIDORA</a:t>
            </a:r>
            <a:r>
              <a:rPr sz="1000" spc="2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Y</a:t>
            </a:r>
            <a:r>
              <a:rPr sz="1000" spc="-1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SERVICIOS</a:t>
            </a:r>
            <a:r>
              <a:rPr sz="1000" spc="-7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KAUFMANN</a:t>
            </a:r>
            <a:r>
              <a:rPr sz="1000" spc="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1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5" dirty="0">
                <a:solidFill>
                  <a:srgbClr val="F6C031"/>
                </a:solidFill>
                <a:latin typeface="Calibri Light"/>
                <a:cs typeface="Calibri Light"/>
              </a:rPr>
              <a:t>DE</a:t>
            </a:r>
            <a:r>
              <a:rPr sz="100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5" dirty="0">
                <a:solidFill>
                  <a:srgbClr val="F6C031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61594">
              <a:lnSpc>
                <a:spcPts val="1310"/>
              </a:lnSpc>
              <a:spcBef>
                <a:spcPts val="50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la Jagua</a:t>
            </a:r>
            <a:r>
              <a:rPr sz="1000" spc="3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S/N,</a:t>
            </a:r>
            <a:r>
              <a:rPr sz="1000" spc="-30" dirty="0">
                <a:latin typeface="Calibri Light"/>
                <a:cs typeface="Calibri Light"/>
              </a:rPr>
              <a:t> </a:t>
            </a:r>
            <a:r>
              <a:rPr sz="1000" spc="5" dirty="0">
                <a:latin typeface="Calibri Light"/>
                <a:cs typeface="Calibri Light"/>
              </a:rPr>
              <a:t>Ejido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José</a:t>
            </a:r>
            <a:r>
              <a:rPr sz="100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María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Pino</a:t>
            </a:r>
            <a:r>
              <a:rPr sz="1000" spc="3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Suarez, </a:t>
            </a:r>
            <a:r>
              <a:rPr sz="1000" spc="-21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Centro,</a:t>
            </a:r>
            <a:r>
              <a:rPr sz="1000" spc="5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00" spc="5" dirty="0">
                <a:latin typeface="Calibri Light"/>
                <a:cs typeface="Calibri Light"/>
              </a:rPr>
              <a:t>(993)</a:t>
            </a:r>
            <a:r>
              <a:rPr sz="1000" dirty="0">
                <a:latin typeface="Calibri Light"/>
                <a:cs typeface="Calibri Light"/>
              </a:rPr>
              <a:t> 357</a:t>
            </a:r>
            <a:r>
              <a:rPr sz="1000" spc="5" dirty="0">
                <a:latin typeface="Calibri Light"/>
                <a:cs typeface="Calibri Light"/>
              </a:rPr>
              <a:t> 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3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1379" y="6677314"/>
            <a:ext cx="11855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KAU</a:t>
            </a:r>
            <a:r>
              <a:rPr sz="1000" u="sng" spc="-2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F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MAN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N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</a:t>
            </a: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X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84" y="49876"/>
            <a:ext cx="3324658" cy="805503"/>
          </a:xfrm>
          <a:prstGeom prst="rect">
            <a:avLst/>
          </a:prstGeom>
        </p:spPr>
      </p:pic>
      <p:graphicFrame>
        <p:nvGraphicFramePr>
          <p:cNvPr id="14" name="object 6">
            <a:extLst>
              <a:ext uri="{FF2B5EF4-FFF2-40B4-BE49-F238E27FC236}">
                <a16:creationId xmlns:a16="http://schemas.microsoft.com/office/drawing/2014/main" id="{DE630C58-665F-CE28-4612-B5AC34143A9F}"/>
              </a:ext>
            </a:extLst>
          </p:cNvPr>
          <p:cNvGraphicFramePr>
            <a:graphicFrameLocks noGrp="1"/>
          </p:cNvGraphicFramePr>
          <p:nvPr/>
        </p:nvGraphicFramePr>
        <p:xfrm>
          <a:off x="226696" y="1045242"/>
          <a:ext cx="8690608" cy="391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7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1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953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lang="es-ES" sz="1000" b="1" spc="-55" dirty="0">
                          <a:latin typeface="Calibri Light"/>
                          <a:cs typeface="Calibri Light"/>
                        </a:rPr>
                        <a:t>Empresa</a:t>
                      </a:r>
                      <a:r>
                        <a:rPr lang="es-ES" sz="1000" spc="-55" dirty="0">
                          <a:latin typeface="Calibri Light"/>
                          <a:cs typeface="Calibri Light"/>
                        </a:rPr>
                        <a:t>: DICONSA </a:t>
                      </a:r>
                      <a:endParaRPr lang="es-MX"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1165"/>
                        </a:lnSpc>
                        <a:spcBef>
                          <a:spcPts val="120"/>
                        </a:spcBef>
                        <a:tabLst>
                          <a:tab pos="309245" algn="l"/>
                        </a:tabLst>
                      </a:pPr>
                      <a:r>
                        <a:rPr lang="es-ES" sz="1000" b="1" spc="-50" dirty="0">
                          <a:latin typeface="Calibri Light"/>
                          <a:cs typeface="Calibri Light"/>
                        </a:rPr>
                        <a:t>Solicitante</a:t>
                      </a:r>
                      <a:r>
                        <a:rPr lang="es-ES" sz="1000" spc="-5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 ESTEBAN ALEGRÍA PEDRAZA 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Có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di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g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4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lang="es-MX" sz="1000" b="1" spc="-40" dirty="0">
                          <a:latin typeface="Calibri Light"/>
                          <a:cs typeface="Calibri Light"/>
                        </a:rPr>
                        <a:t>QR</a:t>
                      </a:r>
                      <a:r>
                        <a:rPr lang="es-MX" sz="1000" spc="-40" dirty="0">
                          <a:latin typeface="Calibri Light"/>
                          <a:cs typeface="Calibri Light"/>
                        </a:rPr>
                        <a:t>:VHSA-0229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°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.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r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e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2237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 err="1">
                          <a:latin typeface="Calibri Light"/>
                          <a:cs typeface="Calibri Light"/>
                        </a:rPr>
                        <a:t>F</a:t>
                      </a:r>
                      <a:r>
                        <a:rPr sz="1000" b="1" spc="-5" dirty="0" err="1">
                          <a:latin typeface="Calibri Light"/>
                          <a:cs typeface="Calibri Light"/>
                        </a:rPr>
                        <a:t>echa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ES" sz="1000" dirty="0">
                          <a:latin typeface="Calibri Light"/>
                          <a:cs typeface="Calibri Light"/>
                        </a:rPr>
                        <a:t> 20/07/2023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10">
                <a:tc>
                  <a:txBody>
                    <a:bodyPr/>
                    <a:lstStyle/>
                    <a:p>
                      <a:pPr marL="89535" marR="120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5" dirty="0" err="1">
                          <a:latin typeface="Calibri Light"/>
                          <a:cs typeface="Calibri Light"/>
                        </a:rPr>
                        <a:t>Equipo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: TAILIFT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M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sz="1000" b="1" spc="-20" dirty="0">
                          <a:latin typeface="Calibri Light"/>
                          <a:cs typeface="Calibri Light"/>
                        </a:rPr>
                        <a:t>l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lang="es-MX" sz="1000" spc="-5" dirty="0">
                          <a:latin typeface="Calibri Light"/>
                          <a:cs typeface="Calibri Light"/>
                        </a:rPr>
                        <a:t>:GP25P5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Serie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: </a:t>
                      </a:r>
                      <a:r>
                        <a:rPr lang="es-ES" sz="1000" b="0" spc="-5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 Light"/>
                        </a:rPr>
                        <a:t>FGA0B133003744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Ubicación: </a:t>
                      </a:r>
                      <a:r>
                        <a:rPr lang="es-MX" sz="1000" b="0" dirty="0">
                          <a:latin typeface="Calibri Light"/>
                          <a:cs typeface="Calibri Light"/>
                        </a:rPr>
                        <a:t> TULIPAN</a:t>
                      </a: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E9D2A03-66EE-F03F-8CA5-F239BD8695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886"/>
            <a:ext cx="914400" cy="9144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6DBC646-1D4A-F85E-CEB7-8C75E46334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29352" r="1499" b="15303"/>
          <a:stretch/>
        </p:blipFill>
        <p:spPr>
          <a:xfrm>
            <a:off x="1111622" y="2150137"/>
            <a:ext cx="3460379" cy="148194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0CDAF2C-6A4F-4B4E-D242-8FB3BDDDA5D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9"/>
          <a:stretch/>
        </p:blipFill>
        <p:spPr>
          <a:xfrm rot="5400000">
            <a:off x="1498786" y="3360683"/>
            <a:ext cx="2686050" cy="346037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EA2CBC6-DC5F-52F9-FC90-168E21F6C72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4"/>
          <a:stretch/>
        </p:blipFill>
        <p:spPr>
          <a:xfrm>
            <a:off x="4845422" y="2150137"/>
            <a:ext cx="3460380" cy="428376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26D263D3-93CD-F04B-C788-B08C1400EE49}"/>
              </a:ext>
            </a:extLst>
          </p:cNvPr>
          <p:cNvSpPr txBox="1"/>
          <p:nvPr/>
        </p:nvSpPr>
        <p:spPr>
          <a:xfrm>
            <a:off x="609599" y="1626255"/>
            <a:ext cx="433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MANTENIMIENTO PREVENTIVO TIPO A:</a:t>
            </a:r>
          </a:p>
          <a:p>
            <a:r>
              <a:rPr lang="es-MX" sz="1200" dirty="0"/>
              <a:t>REEMPLAZO DE JUEGOS DE SELLOS DE DIRECCIÓN</a:t>
            </a:r>
          </a:p>
        </p:txBody>
      </p:sp>
    </p:spTree>
    <p:extLst>
      <p:ext uri="{BB962C8B-B14F-4D97-AF65-F5344CB8AC3E}">
        <p14:creationId xmlns:p14="http://schemas.microsoft.com/office/powerpoint/2010/main" val="4046847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6325" y="69886"/>
            <a:ext cx="2504440" cy="8382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DISTRIBUIDORA</a:t>
            </a:r>
            <a:r>
              <a:rPr sz="1000" spc="2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Y</a:t>
            </a:r>
            <a:r>
              <a:rPr sz="1000" spc="-1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SERVICIOS</a:t>
            </a:r>
            <a:r>
              <a:rPr sz="1000" spc="-7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KAUFMANN</a:t>
            </a:r>
            <a:r>
              <a:rPr sz="1000" spc="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1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5" dirty="0">
                <a:solidFill>
                  <a:srgbClr val="F6C031"/>
                </a:solidFill>
                <a:latin typeface="Calibri Light"/>
                <a:cs typeface="Calibri Light"/>
              </a:rPr>
              <a:t>DE</a:t>
            </a:r>
            <a:r>
              <a:rPr sz="100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5" dirty="0">
                <a:solidFill>
                  <a:srgbClr val="F6C031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61594">
              <a:lnSpc>
                <a:spcPts val="1310"/>
              </a:lnSpc>
              <a:spcBef>
                <a:spcPts val="50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la Jagua</a:t>
            </a:r>
            <a:r>
              <a:rPr sz="1000" spc="3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S/N,</a:t>
            </a:r>
            <a:r>
              <a:rPr sz="1000" spc="-30" dirty="0">
                <a:latin typeface="Calibri Light"/>
                <a:cs typeface="Calibri Light"/>
              </a:rPr>
              <a:t> </a:t>
            </a:r>
            <a:r>
              <a:rPr sz="1000" spc="5" dirty="0">
                <a:latin typeface="Calibri Light"/>
                <a:cs typeface="Calibri Light"/>
              </a:rPr>
              <a:t>Ejido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José</a:t>
            </a:r>
            <a:r>
              <a:rPr sz="100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María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Pino</a:t>
            </a:r>
            <a:r>
              <a:rPr sz="1000" spc="3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Suarez, </a:t>
            </a:r>
            <a:r>
              <a:rPr sz="1000" spc="-21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Centro,</a:t>
            </a:r>
            <a:r>
              <a:rPr sz="1000" spc="5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00" spc="5" dirty="0">
                <a:latin typeface="Calibri Light"/>
                <a:cs typeface="Calibri Light"/>
              </a:rPr>
              <a:t>(993)</a:t>
            </a:r>
            <a:r>
              <a:rPr sz="1000" dirty="0">
                <a:latin typeface="Calibri Light"/>
                <a:cs typeface="Calibri Light"/>
              </a:rPr>
              <a:t> 357</a:t>
            </a:r>
            <a:r>
              <a:rPr sz="1000" spc="5" dirty="0">
                <a:latin typeface="Calibri Light"/>
                <a:cs typeface="Calibri Light"/>
              </a:rPr>
              <a:t> 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3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1379" y="6677314"/>
            <a:ext cx="11855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KAU</a:t>
            </a:r>
            <a:r>
              <a:rPr sz="1000" u="sng" spc="-2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F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MAN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N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</a:t>
            </a: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X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84" y="49876"/>
            <a:ext cx="3324658" cy="805503"/>
          </a:xfrm>
          <a:prstGeom prst="rect">
            <a:avLst/>
          </a:prstGeom>
        </p:spPr>
      </p:pic>
      <p:graphicFrame>
        <p:nvGraphicFramePr>
          <p:cNvPr id="14" name="object 6">
            <a:extLst>
              <a:ext uri="{FF2B5EF4-FFF2-40B4-BE49-F238E27FC236}">
                <a16:creationId xmlns:a16="http://schemas.microsoft.com/office/drawing/2014/main" id="{DE630C58-665F-CE28-4612-B5AC34143A9F}"/>
              </a:ext>
            </a:extLst>
          </p:cNvPr>
          <p:cNvGraphicFramePr>
            <a:graphicFrameLocks noGrp="1"/>
          </p:cNvGraphicFramePr>
          <p:nvPr/>
        </p:nvGraphicFramePr>
        <p:xfrm>
          <a:off x="226696" y="1045242"/>
          <a:ext cx="8690608" cy="391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7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1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953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lang="es-ES" sz="1000" b="1" spc="-55" dirty="0">
                          <a:latin typeface="Calibri Light"/>
                          <a:cs typeface="Calibri Light"/>
                        </a:rPr>
                        <a:t>Empresa</a:t>
                      </a:r>
                      <a:r>
                        <a:rPr lang="es-ES" sz="1000" spc="-55" dirty="0">
                          <a:latin typeface="Calibri Light"/>
                          <a:cs typeface="Calibri Light"/>
                        </a:rPr>
                        <a:t>: DICONSA </a:t>
                      </a:r>
                      <a:endParaRPr lang="es-MX"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1165"/>
                        </a:lnSpc>
                        <a:spcBef>
                          <a:spcPts val="120"/>
                        </a:spcBef>
                        <a:tabLst>
                          <a:tab pos="309245" algn="l"/>
                        </a:tabLst>
                      </a:pPr>
                      <a:r>
                        <a:rPr lang="es-ES" sz="1000" b="1" spc="-50" dirty="0">
                          <a:latin typeface="Calibri Light"/>
                          <a:cs typeface="Calibri Light"/>
                        </a:rPr>
                        <a:t>Solicitante</a:t>
                      </a:r>
                      <a:r>
                        <a:rPr lang="es-ES" sz="1000" spc="-5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 ESTEBAN ALEGRÍA PEDRAZA 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Có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di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g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4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lang="es-MX" sz="1000" b="1" spc="-40" dirty="0">
                          <a:latin typeface="Calibri Light"/>
                          <a:cs typeface="Calibri Light"/>
                        </a:rPr>
                        <a:t>QR</a:t>
                      </a:r>
                      <a:r>
                        <a:rPr lang="es-MX" sz="1000" spc="-40" dirty="0">
                          <a:latin typeface="Calibri Light"/>
                          <a:cs typeface="Calibri Light"/>
                        </a:rPr>
                        <a:t>:VHSA-0229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°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.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r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e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2237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 err="1">
                          <a:latin typeface="Calibri Light"/>
                          <a:cs typeface="Calibri Light"/>
                        </a:rPr>
                        <a:t>F</a:t>
                      </a:r>
                      <a:r>
                        <a:rPr sz="1000" b="1" spc="-5" dirty="0" err="1">
                          <a:latin typeface="Calibri Light"/>
                          <a:cs typeface="Calibri Light"/>
                        </a:rPr>
                        <a:t>echa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ES" sz="1000" dirty="0">
                          <a:latin typeface="Calibri Light"/>
                          <a:cs typeface="Calibri Light"/>
                        </a:rPr>
                        <a:t> 20/07/2023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10">
                <a:tc>
                  <a:txBody>
                    <a:bodyPr/>
                    <a:lstStyle/>
                    <a:p>
                      <a:pPr marL="89535" marR="120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5" dirty="0" err="1">
                          <a:latin typeface="Calibri Light"/>
                          <a:cs typeface="Calibri Light"/>
                        </a:rPr>
                        <a:t>Equipo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: TAILIFT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M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sz="1000" b="1" spc="-20" dirty="0">
                          <a:latin typeface="Calibri Light"/>
                          <a:cs typeface="Calibri Light"/>
                        </a:rPr>
                        <a:t>l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lang="es-MX" sz="1000" spc="-5" dirty="0">
                          <a:latin typeface="Calibri Light"/>
                          <a:cs typeface="Calibri Light"/>
                        </a:rPr>
                        <a:t>:GP25P5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Serie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: </a:t>
                      </a:r>
                      <a:r>
                        <a:rPr lang="es-ES" sz="1000" b="0" spc="-5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 Light"/>
                        </a:rPr>
                        <a:t>FGA0B133003744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Ubicación: </a:t>
                      </a:r>
                      <a:r>
                        <a:rPr lang="es-MX" sz="1000" b="0" dirty="0">
                          <a:latin typeface="Calibri Light"/>
                          <a:cs typeface="Calibri Light"/>
                        </a:rPr>
                        <a:t> TULIPAN</a:t>
                      </a: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E9D2A03-66EE-F03F-8CA5-F239BD8695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886"/>
            <a:ext cx="914400" cy="9144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8CBCBB-64BC-0130-F3D7-DF621F16B705}"/>
              </a:ext>
            </a:extLst>
          </p:cNvPr>
          <p:cNvSpPr txBox="1"/>
          <p:nvPr/>
        </p:nvSpPr>
        <p:spPr>
          <a:xfrm>
            <a:off x="609599" y="1626255"/>
            <a:ext cx="433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MANTENIMIENTO PREVENTIVO TIPO A:</a:t>
            </a:r>
          </a:p>
          <a:p>
            <a:r>
              <a:rPr lang="es-MX" sz="1200" dirty="0"/>
              <a:t>REEMPLAZO DE JUEGOS DE SELLOS DE DIRECCIÓN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0D935AA-8864-B214-28B6-095C82F52B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67" y="2087920"/>
            <a:ext cx="3390899" cy="452119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F76ACA-1B77-2EED-7356-DBC8BF73E4B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3" t="24474" b="3980"/>
          <a:stretch/>
        </p:blipFill>
        <p:spPr>
          <a:xfrm>
            <a:off x="4782962" y="2087920"/>
            <a:ext cx="3755679" cy="226059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373E204-D342-8D1E-23DE-BC251F8E667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6" t="370" r="17819" b="-370"/>
          <a:stretch/>
        </p:blipFill>
        <p:spPr>
          <a:xfrm rot="5400000">
            <a:off x="5638682" y="3690767"/>
            <a:ext cx="2037118" cy="379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67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66325" y="69886"/>
            <a:ext cx="2504440" cy="8382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DISTRIBUIDORA</a:t>
            </a:r>
            <a:r>
              <a:rPr sz="1000" spc="2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Y</a:t>
            </a:r>
            <a:r>
              <a:rPr sz="1000" spc="-1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SERVICIOS</a:t>
            </a:r>
            <a:r>
              <a:rPr sz="1000" spc="-7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5" dirty="0">
                <a:solidFill>
                  <a:srgbClr val="F6C031"/>
                </a:solidFill>
                <a:latin typeface="Calibri Light"/>
                <a:cs typeface="Calibri Light"/>
              </a:rPr>
              <a:t>KAUFMANN</a:t>
            </a:r>
            <a:r>
              <a:rPr sz="1000" spc="5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0" dirty="0">
                <a:solidFill>
                  <a:srgbClr val="F6C031"/>
                </a:solidFill>
                <a:latin typeface="Calibri Light"/>
                <a:cs typeface="Calibri Light"/>
              </a:rPr>
              <a:t>SA</a:t>
            </a:r>
            <a:r>
              <a:rPr sz="1000" spc="-3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15" dirty="0">
                <a:solidFill>
                  <a:srgbClr val="F6C031"/>
                </a:solidFill>
                <a:latin typeface="Calibri Light"/>
                <a:cs typeface="Calibri Light"/>
              </a:rPr>
              <a:t>DE</a:t>
            </a:r>
            <a:r>
              <a:rPr sz="1000" dirty="0">
                <a:solidFill>
                  <a:srgbClr val="F6C031"/>
                </a:solidFill>
                <a:latin typeface="Calibri Light"/>
                <a:cs typeface="Calibri Light"/>
              </a:rPr>
              <a:t> </a:t>
            </a:r>
            <a:r>
              <a:rPr sz="1000" spc="-35" dirty="0">
                <a:solidFill>
                  <a:srgbClr val="F6C031"/>
                </a:solidFill>
                <a:latin typeface="Calibri Light"/>
                <a:cs typeface="Calibri Light"/>
              </a:rPr>
              <a:t>CV</a:t>
            </a:r>
            <a:endParaRPr sz="1000">
              <a:latin typeface="Calibri Light"/>
              <a:cs typeface="Calibri Light"/>
            </a:endParaRPr>
          </a:p>
          <a:p>
            <a:pPr marL="12700" marR="61594">
              <a:lnSpc>
                <a:spcPts val="1310"/>
              </a:lnSpc>
              <a:spcBef>
                <a:spcPts val="50"/>
              </a:spcBef>
            </a:pPr>
            <a:r>
              <a:rPr sz="1000" spc="-10" dirty="0">
                <a:latin typeface="Calibri Light"/>
                <a:cs typeface="Calibri Light"/>
              </a:rPr>
              <a:t>Calle</a:t>
            </a:r>
            <a:r>
              <a:rPr sz="1000" spc="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la Jagua</a:t>
            </a:r>
            <a:r>
              <a:rPr sz="1000" spc="3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S/N,</a:t>
            </a:r>
            <a:r>
              <a:rPr sz="1000" spc="-30" dirty="0">
                <a:latin typeface="Calibri Light"/>
                <a:cs typeface="Calibri Light"/>
              </a:rPr>
              <a:t> </a:t>
            </a:r>
            <a:r>
              <a:rPr sz="1000" spc="5" dirty="0">
                <a:latin typeface="Calibri Light"/>
                <a:cs typeface="Calibri Light"/>
              </a:rPr>
              <a:t>Ejido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José</a:t>
            </a:r>
            <a:r>
              <a:rPr sz="100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María</a:t>
            </a:r>
            <a:r>
              <a:rPr sz="1000" spc="20" dirty="0">
                <a:latin typeface="Calibri Light"/>
                <a:cs typeface="Calibri Light"/>
              </a:rPr>
              <a:t> </a:t>
            </a:r>
            <a:r>
              <a:rPr sz="1000" spc="-10" dirty="0">
                <a:latin typeface="Calibri Light"/>
                <a:cs typeface="Calibri Light"/>
              </a:rPr>
              <a:t>Pino</a:t>
            </a:r>
            <a:r>
              <a:rPr sz="1000" spc="3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Suarez, </a:t>
            </a:r>
            <a:r>
              <a:rPr sz="1000" spc="-215" dirty="0">
                <a:latin typeface="Calibri Light"/>
                <a:cs typeface="Calibri Light"/>
              </a:rPr>
              <a:t> </a:t>
            </a:r>
            <a:r>
              <a:rPr sz="1000" spc="-5" dirty="0">
                <a:latin typeface="Calibri Light"/>
                <a:cs typeface="Calibri Light"/>
              </a:rPr>
              <a:t>Centro,</a:t>
            </a:r>
            <a:r>
              <a:rPr sz="1000" spc="50" dirty="0">
                <a:latin typeface="Calibri Light"/>
                <a:cs typeface="Calibri Light"/>
              </a:rPr>
              <a:t> </a:t>
            </a:r>
            <a:r>
              <a:rPr sz="1000" spc="-15" dirty="0">
                <a:latin typeface="Calibri Light"/>
                <a:cs typeface="Calibri Light"/>
              </a:rPr>
              <a:t>Tabasco.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00" spc="5" dirty="0">
                <a:latin typeface="Calibri Light"/>
                <a:cs typeface="Calibri Light"/>
              </a:rPr>
              <a:t>(993)</a:t>
            </a:r>
            <a:r>
              <a:rPr sz="1000" dirty="0">
                <a:latin typeface="Calibri Light"/>
                <a:cs typeface="Calibri Light"/>
              </a:rPr>
              <a:t> 357</a:t>
            </a:r>
            <a:r>
              <a:rPr sz="1000" spc="5" dirty="0">
                <a:latin typeface="Calibri Light"/>
                <a:cs typeface="Calibri Light"/>
              </a:rPr>
              <a:t> 0560</a:t>
            </a:r>
            <a:endParaRPr sz="10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Calibri Light"/>
                <a:cs typeface="Calibri Light"/>
                <a:hlinkClick r:id="rId3"/>
              </a:rPr>
              <a:t>Administracion@Kaufmann.mx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9227" y="6664356"/>
            <a:ext cx="118554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WWW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KAU</a:t>
            </a:r>
            <a:r>
              <a:rPr sz="1000" u="sng" spc="-2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F</a:t>
            </a:r>
            <a:r>
              <a:rPr sz="1000" u="sng" spc="-3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MAN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N</a:t>
            </a:r>
            <a:r>
              <a:rPr sz="1000" u="sng" spc="-3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.</a:t>
            </a:r>
            <a:r>
              <a:rPr sz="1000" u="sng" spc="-20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M</a:t>
            </a:r>
            <a:r>
              <a:rPr sz="1000" u="sng" spc="-5" dirty="0">
                <a:solidFill>
                  <a:srgbClr val="0562C1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X</a:t>
            </a:r>
            <a:endParaRPr sz="1000" dirty="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84" y="49876"/>
            <a:ext cx="3324658" cy="805503"/>
          </a:xfrm>
          <a:prstGeom prst="rect">
            <a:avLst/>
          </a:prstGeom>
        </p:spPr>
      </p:pic>
      <p:graphicFrame>
        <p:nvGraphicFramePr>
          <p:cNvPr id="14" name="object 6">
            <a:extLst>
              <a:ext uri="{FF2B5EF4-FFF2-40B4-BE49-F238E27FC236}">
                <a16:creationId xmlns:a16="http://schemas.microsoft.com/office/drawing/2014/main" id="{DE630C58-665F-CE28-4612-B5AC34143A9F}"/>
              </a:ext>
            </a:extLst>
          </p:cNvPr>
          <p:cNvGraphicFramePr>
            <a:graphicFrameLocks noGrp="1"/>
          </p:cNvGraphicFramePr>
          <p:nvPr/>
        </p:nvGraphicFramePr>
        <p:xfrm>
          <a:off x="226696" y="1045242"/>
          <a:ext cx="8690608" cy="391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7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8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1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953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lang="es-ES" sz="1000" b="1" spc="-55" dirty="0">
                          <a:latin typeface="Calibri Light"/>
                          <a:cs typeface="Calibri Light"/>
                        </a:rPr>
                        <a:t>Empresa</a:t>
                      </a:r>
                      <a:r>
                        <a:rPr lang="es-ES" sz="1000" spc="-55" dirty="0">
                          <a:latin typeface="Calibri Light"/>
                          <a:cs typeface="Calibri Light"/>
                        </a:rPr>
                        <a:t>: DICONSA </a:t>
                      </a:r>
                      <a:endParaRPr lang="es-MX"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ts val="1165"/>
                        </a:lnSpc>
                        <a:spcBef>
                          <a:spcPts val="120"/>
                        </a:spcBef>
                        <a:tabLst>
                          <a:tab pos="309245" algn="l"/>
                        </a:tabLst>
                      </a:pPr>
                      <a:r>
                        <a:rPr lang="es-ES" sz="1000" b="1" spc="-50" dirty="0">
                          <a:latin typeface="Calibri Light"/>
                          <a:cs typeface="Calibri Light"/>
                        </a:rPr>
                        <a:t>Solicitante</a:t>
                      </a:r>
                      <a:r>
                        <a:rPr lang="es-ES" sz="1000" spc="-5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 ESTEBAN ALEGRÍA PEDRAZA 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Có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di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g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4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lang="es-MX" sz="1000" b="1" spc="-40" dirty="0">
                          <a:latin typeface="Calibri Light"/>
                          <a:cs typeface="Calibri Light"/>
                        </a:rPr>
                        <a:t>QR</a:t>
                      </a:r>
                      <a:r>
                        <a:rPr lang="es-MX" sz="1000" spc="-40" dirty="0">
                          <a:latin typeface="Calibri Light"/>
                          <a:cs typeface="Calibri Light"/>
                        </a:rPr>
                        <a:t>:VHSA-0229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°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.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dirty="0">
                          <a:latin typeface="Calibri Light"/>
                          <a:cs typeface="Calibri Light"/>
                        </a:rPr>
                        <a:t>r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</a:t>
                      </a:r>
                      <a:r>
                        <a:rPr sz="1000" b="1" spc="-15" dirty="0">
                          <a:latin typeface="Calibri Light"/>
                          <a:cs typeface="Calibri Light"/>
                        </a:rPr>
                        <a:t>e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n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2237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65"/>
                        </a:lnSpc>
                        <a:spcBef>
                          <a:spcPts val="120"/>
                        </a:spcBef>
                      </a:pPr>
                      <a:r>
                        <a:rPr sz="1000" b="1" spc="5" dirty="0" err="1">
                          <a:latin typeface="Calibri Light"/>
                          <a:cs typeface="Calibri Light"/>
                        </a:rPr>
                        <a:t>F</a:t>
                      </a:r>
                      <a:r>
                        <a:rPr sz="1000" b="1" spc="-5" dirty="0" err="1">
                          <a:latin typeface="Calibri Light"/>
                          <a:cs typeface="Calibri Light"/>
                        </a:rPr>
                        <a:t>echa</a:t>
                      </a:r>
                      <a:r>
                        <a:rPr sz="1000" dirty="0">
                          <a:latin typeface="Calibri Light"/>
                          <a:cs typeface="Calibri Light"/>
                        </a:rPr>
                        <a:t>:</a:t>
                      </a:r>
                      <a:r>
                        <a:rPr lang="es-ES" sz="1000" dirty="0">
                          <a:latin typeface="Calibri Light"/>
                          <a:cs typeface="Calibri Light"/>
                        </a:rPr>
                        <a:t> 20/07/2023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240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>
                      <a:solidFill>
                        <a:srgbClr val="A4A4A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10">
                <a:tc>
                  <a:txBody>
                    <a:bodyPr/>
                    <a:lstStyle/>
                    <a:p>
                      <a:pPr marL="89535" marR="120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5" dirty="0" err="1">
                          <a:latin typeface="Calibri Light"/>
                          <a:cs typeface="Calibri Light"/>
                        </a:rPr>
                        <a:t>Equipo</a:t>
                      </a:r>
                      <a:r>
                        <a:rPr lang="es-MX" sz="1000" spc="-55" dirty="0">
                          <a:latin typeface="Calibri Light"/>
                          <a:cs typeface="Calibri Light"/>
                        </a:rPr>
                        <a:t>: TAILIFT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M</a:t>
                      </a:r>
                      <a:r>
                        <a:rPr sz="1000" b="1" spc="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sz="1000" b="1" spc="-20" dirty="0">
                          <a:latin typeface="Calibri Light"/>
                          <a:cs typeface="Calibri Light"/>
                        </a:rPr>
                        <a:t>l</a:t>
                      </a:r>
                      <a:r>
                        <a:rPr sz="1000" b="1" spc="-5" dirty="0">
                          <a:latin typeface="Calibri Light"/>
                          <a:cs typeface="Calibri Light"/>
                        </a:rPr>
                        <a:t>o</a:t>
                      </a:r>
                      <a:r>
                        <a:rPr lang="es-MX" sz="1000" spc="-5" dirty="0">
                          <a:latin typeface="Calibri Light"/>
                          <a:cs typeface="Calibri Light"/>
                        </a:rPr>
                        <a:t>:GP25P5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Serie</a:t>
                      </a:r>
                      <a:r>
                        <a:rPr lang="es-MX" sz="1000" dirty="0">
                          <a:latin typeface="Calibri Light"/>
                          <a:cs typeface="Calibri Light"/>
                        </a:rPr>
                        <a:t>: </a:t>
                      </a:r>
                      <a:r>
                        <a:rPr lang="es-ES" sz="1000" b="0" spc="-5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 Light"/>
                        </a:rPr>
                        <a:t>FGA0B133003744</a:t>
                      </a:r>
                      <a:endParaRPr sz="1000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dirty="0">
                          <a:latin typeface="Calibri Light"/>
                          <a:cs typeface="Calibri Light"/>
                        </a:rPr>
                        <a:t>Ubicación: </a:t>
                      </a:r>
                      <a:r>
                        <a:rPr lang="es-MX" sz="1000" b="0" dirty="0">
                          <a:latin typeface="Calibri Light"/>
                          <a:cs typeface="Calibri Light"/>
                        </a:rPr>
                        <a:t> TULIPAN</a:t>
                      </a: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dirty="0">
                        <a:latin typeface="Calibri Light"/>
                        <a:cs typeface="Calibri Light"/>
                      </a:endParaRPr>
                    </a:p>
                  </a:txBody>
                  <a:tcPr marL="0" marR="0" marT="15875" marB="0">
                    <a:lnT w="28575">
                      <a:solidFill>
                        <a:srgbClr val="A4A4A4"/>
                      </a:solidFill>
                      <a:prstDash val="solid"/>
                    </a:lnT>
                    <a:lnB w="28575" cap="flat" cmpd="sng" algn="ctr">
                      <a:solidFill>
                        <a:srgbClr val="A4A4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E9D2A03-66EE-F03F-8CA5-F239BD8695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886"/>
            <a:ext cx="914400" cy="9144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8CBCBB-64BC-0130-F3D7-DF621F16B705}"/>
              </a:ext>
            </a:extLst>
          </p:cNvPr>
          <p:cNvSpPr txBox="1"/>
          <p:nvPr/>
        </p:nvSpPr>
        <p:spPr>
          <a:xfrm>
            <a:off x="609599" y="1626255"/>
            <a:ext cx="433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/>
              <a:t>MANTENIMIENTO PREVENTIVO TIPO A:</a:t>
            </a:r>
          </a:p>
          <a:p>
            <a:r>
              <a:rPr lang="es-MX" sz="1200" dirty="0"/>
              <a:t>REEMPLAZO DE JUEGOS DE SELLOS DE DIRECCIÓN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0FC60CD-D4D2-E3BB-0E33-F6366DED9D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99" y="2051853"/>
            <a:ext cx="3321701" cy="442893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238B9CF-C425-4937-36C7-7F0C4C6D8F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250" y="2051853"/>
            <a:ext cx="3321701" cy="44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2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5125</TotalTime>
  <Words>340</Words>
  <Application>Microsoft Office PowerPoint</Application>
  <PresentationFormat>Presentación en pantalla (4:3)</PresentationFormat>
  <Paragraphs>68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Calibri</vt:lpstr>
      <vt:lpstr>Calibri Light</vt:lpstr>
      <vt:lpstr>Trebuchet MS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carlos torres patiño</dc:creator>
  <cp:lastModifiedBy>DIOSELIN ACOSTA AUX</cp:lastModifiedBy>
  <cp:revision>273</cp:revision>
  <dcterms:created xsi:type="dcterms:W3CDTF">2022-11-11T16:31:20Z</dcterms:created>
  <dcterms:modified xsi:type="dcterms:W3CDTF">2023-07-28T23:34:00Z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2022-11-09T00:00:00Z</vt:filetime>
  </property>
  <property fmtid="{D5CDD505-2E9C-101B-9397-08002B2CF9AE}" pid="3" name="Creator">
    <vt:lpwstr>Acrobat PDFMaker 21 para PowerPoint</vt:lpwstr>
  </property>
  <property fmtid="{D5CDD505-2E9C-101B-9397-08002B2CF9AE}" pid="4" name="LastSaved">
    <vt:filetime>2022-11-11T00:00:00Z</vt:filetime>
  </property>
</Properties>
</file>