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300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B0EBBDB7-A62D-4D70-AF8C-8ED0541300CD}">
          <p14:sldIdLst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91" autoAdjust="0"/>
    <p:restoredTop sz="93605"/>
  </p:normalViewPr>
  <p:slideViewPr>
    <p:cSldViewPr snapToGrid="0">
      <p:cViewPr varScale="1">
        <p:scale>
          <a:sx n="81" d="100"/>
          <a:sy n="81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C0427-5BC6-47CA-A4B1-9FFED0CDC75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AD62C-96F5-4AD1-8E9D-1B1EB8EC593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435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A1B2B0-CD25-4F4D-A877-7DBAFB65BE64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1658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5768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056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9160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98989"/>
                </a:solidFill>
                <a:latin typeface="Trebuchet MS"/>
                <a:cs typeface="Trebuchet MS"/>
              </a:defRPr>
            </a:lvl1pPr>
          </a:lstStyle>
          <a:p>
            <a:pPr marL="9525">
              <a:spcBef>
                <a:spcPts val="19"/>
              </a:spcBef>
            </a:pPr>
            <a:r>
              <a:rPr lang="es-MX" spc="-49"/>
              <a:t>10/09/19</a:t>
            </a:r>
            <a:endParaRPr lang="es-MX" spc="-49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98989"/>
                </a:solidFill>
                <a:latin typeface="Trebuchet MS"/>
                <a:cs typeface="Trebuchet MS"/>
              </a:defRPr>
            </a:lvl1pPr>
          </a:lstStyle>
          <a:p>
            <a:pPr marL="19050">
              <a:spcBef>
                <a:spcPts val="19"/>
              </a:spcBef>
            </a:pPr>
            <a:fld id="{81D60167-4931-47E6-BA6A-407CBD079E47}" type="slidenum">
              <a:rPr lang="es-MX" smtClean="0"/>
              <a:pPr marL="19050">
                <a:spcBef>
                  <a:spcPts val="19"/>
                </a:spcBef>
              </a:pPr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6381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8217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8239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4001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7303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5817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2661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863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289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58110-79D9-43FE-B4D6-82D86C6AB935}" type="datetimeFigureOut">
              <a:rPr lang="es-MX" smtClean="0"/>
              <a:t>13/04/2021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94491-42E1-42FF-AAFB-72CE16A05B7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847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Administracion@Kaufmann.mx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kaufmann.mx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16158" y="170301"/>
            <a:ext cx="3491238" cy="821859"/>
          </a:xfrm>
          <a:prstGeom prst="rect">
            <a:avLst/>
          </a:prstGeom>
        </p:spPr>
        <p:txBody>
          <a:bodyPr vert="horz" wrap="square" lIns="0" tIns="13811" rIns="0" bIns="0" rtlCol="0">
            <a:spAutoFit/>
          </a:bodyPr>
          <a:lstStyle/>
          <a:p>
            <a:pPr marL="9525">
              <a:spcBef>
                <a:spcPts val="109"/>
              </a:spcBef>
            </a:pPr>
            <a:r>
              <a:rPr sz="1000" spc="-23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DISTRIBUIDORA </a:t>
            </a:r>
            <a:r>
              <a:rPr sz="1000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Y</a:t>
            </a:r>
            <a:r>
              <a:rPr sz="1000" spc="-139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sz="1000" spc="-30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SERVICIOS </a:t>
            </a:r>
            <a:r>
              <a:rPr sz="1000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KAUFMANN </a:t>
            </a:r>
            <a:r>
              <a:rPr sz="1000" spc="-15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SA </a:t>
            </a:r>
            <a:r>
              <a:rPr sz="1000" spc="-11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DE </a:t>
            </a:r>
            <a:r>
              <a:rPr sz="1000" spc="-23" dirty="0">
                <a:solidFill>
                  <a:srgbClr val="F6C032"/>
                </a:solidFill>
                <a:latin typeface="+mj-lt"/>
                <a:cs typeface="Arial" panose="020B0604020202020204" pitchFamily="34" charset="0"/>
              </a:rPr>
              <a:t>CV</a:t>
            </a:r>
            <a:endParaRPr sz="1000" dirty="0">
              <a:latin typeface="+mj-lt"/>
              <a:cs typeface="Arial" panose="020B0604020202020204" pitchFamily="34" charset="0"/>
            </a:endParaRPr>
          </a:p>
          <a:p>
            <a:pPr marL="9525" marR="3810">
              <a:spcBef>
                <a:spcPts val="105"/>
              </a:spcBef>
            </a:pPr>
            <a:r>
              <a:rPr sz="1000" spc="-4" dirty="0">
                <a:latin typeface="+mj-lt"/>
                <a:cs typeface="Arial" panose="020B0604020202020204" pitchFamily="34" charset="0"/>
              </a:rPr>
              <a:t>Calle la </a:t>
            </a:r>
            <a:r>
              <a:rPr sz="1000" dirty="0">
                <a:latin typeface="+mj-lt"/>
                <a:cs typeface="Arial" panose="020B0604020202020204" pitchFamily="34" charset="0"/>
              </a:rPr>
              <a:t>Jagua </a:t>
            </a:r>
            <a:r>
              <a:rPr sz="1000" spc="-4" dirty="0">
                <a:latin typeface="+mj-lt"/>
                <a:cs typeface="Arial" panose="020B0604020202020204" pitchFamily="34" charset="0"/>
              </a:rPr>
              <a:t>S/N, </a:t>
            </a:r>
            <a:r>
              <a:rPr sz="1000" spc="8" dirty="0">
                <a:latin typeface="+mj-lt"/>
                <a:cs typeface="Arial" panose="020B0604020202020204" pitchFamily="34" charset="0"/>
              </a:rPr>
              <a:t>Ejido </a:t>
            </a:r>
            <a:r>
              <a:rPr sz="1000" spc="-4" dirty="0">
                <a:latin typeface="+mj-lt"/>
                <a:cs typeface="Arial" panose="020B0604020202020204" pitchFamily="34" charset="0"/>
              </a:rPr>
              <a:t>José </a:t>
            </a:r>
            <a:r>
              <a:rPr sz="1000" spc="-8" dirty="0">
                <a:latin typeface="+mj-lt"/>
                <a:cs typeface="Arial" panose="020B0604020202020204" pitchFamily="34" charset="0"/>
              </a:rPr>
              <a:t>María </a:t>
            </a:r>
            <a:r>
              <a:rPr sz="1000" dirty="0">
                <a:latin typeface="+mj-lt"/>
                <a:cs typeface="Arial" panose="020B0604020202020204" pitchFamily="34" charset="0"/>
              </a:rPr>
              <a:t>Pino </a:t>
            </a:r>
            <a:r>
              <a:rPr sz="1000" spc="-15" dirty="0">
                <a:latin typeface="+mj-lt"/>
                <a:cs typeface="Arial" panose="020B0604020202020204" pitchFamily="34" charset="0"/>
              </a:rPr>
              <a:t>Suarez, </a:t>
            </a:r>
            <a:endParaRPr lang="es-ES" sz="1000" spc="-15" dirty="0">
              <a:latin typeface="+mj-lt"/>
              <a:cs typeface="Arial" panose="020B0604020202020204" pitchFamily="34" charset="0"/>
            </a:endParaRPr>
          </a:p>
          <a:p>
            <a:pPr marL="9525" marR="3810">
              <a:spcBef>
                <a:spcPts val="105"/>
              </a:spcBef>
            </a:pPr>
            <a:r>
              <a:rPr sz="1000" spc="4" dirty="0">
                <a:latin typeface="+mj-lt"/>
                <a:cs typeface="Arial" panose="020B0604020202020204" pitchFamily="34" charset="0"/>
              </a:rPr>
              <a:t>Centro, </a:t>
            </a:r>
            <a:r>
              <a:rPr sz="1000" spc="-8" dirty="0">
                <a:latin typeface="+mj-lt"/>
                <a:cs typeface="Arial" panose="020B0604020202020204" pitchFamily="34" charset="0"/>
              </a:rPr>
              <a:t>Tabasco.  </a:t>
            </a:r>
            <a:endParaRPr lang="es-ES" sz="1000" spc="-8" dirty="0">
              <a:latin typeface="+mj-lt"/>
              <a:cs typeface="Arial" panose="020B0604020202020204" pitchFamily="34" charset="0"/>
            </a:endParaRPr>
          </a:p>
          <a:p>
            <a:pPr marL="9525" marR="3810">
              <a:spcBef>
                <a:spcPts val="105"/>
              </a:spcBef>
            </a:pPr>
            <a:r>
              <a:rPr lang="es-ES" sz="1000" spc="8" dirty="0">
                <a:latin typeface="+mj-lt"/>
                <a:cs typeface="Arial" panose="020B0604020202020204" pitchFamily="34" charset="0"/>
              </a:rPr>
              <a:t>(993) 357 0560</a:t>
            </a:r>
            <a:endParaRPr sz="1000" dirty="0">
              <a:latin typeface="+mj-lt"/>
              <a:cs typeface="Arial" panose="020B0604020202020204" pitchFamily="34" charset="0"/>
            </a:endParaRPr>
          </a:p>
          <a:p>
            <a:pPr marL="9525"/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cs typeface="Arial" panose="020B0604020202020204" pitchFamily="34" charset="0"/>
                <a:hlinkClick r:id="rId3"/>
              </a:rPr>
              <a:t>Administracion@Kaufmann.mx</a:t>
            </a:r>
            <a:endParaRPr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6761777" y="6464509"/>
            <a:ext cx="2057400" cy="140904"/>
          </a:xfrm>
          <a:prstGeom prst="rect">
            <a:avLst/>
          </a:prstGeom>
        </p:spPr>
        <p:txBody>
          <a:bodyPr vert="horz" wrap="square" lIns="0" tIns="2381" rIns="0" bIns="0" rtlCol="0" anchor="ctr">
            <a:spAutoFit/>
          </a:bodyPr>
          <a:lstStyle/>
          <a:p>
            <a:pPr marL="19050">
              <a:spcBef>
                <a:spcPts val="19"/>
              </a:spcBef>
            </a:pPr>
            <a:fld id="{81D60167-4931-47E6-BA6A-407CBD079E47}" type="slidenum">
              <a:rPr dirty="0"/>
              <a:pPr marL="19050">
                <a:spcBef>
                  <a:spcPts val="19"/>
                </a:spcBef>
              </a:pPr>
              <a:t>1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036695" y="6435827"/>
            <a:ext cx="1188448" cy="156293"/>
          </a:xfrm>
          <a:prstGeom prst="rect">
            <a:avLst/>
          </a:prstGeom>
        </p:spPr>
        <p:txBody>
          <a:bodyPr vert="horz" wrap="square" lIns="0" tIns="2381" rIns="0" bIns="0" rtlCol="0">
            <a:spAutoFit/>
          </a:bodyPr>
          <a:lstStyle/>
          <a:p>
            <a:pPr marL="9525">
              <a:spcBef>
                <a:spcPts val="19"/>
              </a:spcBef>
            </a:pPr>
            <a:r>
              <a:rPr sz="1000" u="sng" spc="-19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WWW.KAUFMANN.MX</a:t>
            </a:r>
            <a:endParaRPr sz="1000" dirty="0">
              <a:latin typeface="Trebuchet MS"/>
              <a:cs typeface="Trebuchet MS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0FF3A98-AE72-4111-B904-0D6B18D7F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22" y="87343"/>
            <a:ext cx="3738914" cy="904817"/>
          </a:xfrm>
          <a:prstGeom prst="rect">
            <a:avLst/>
          </a:prstGeom>
        </p:spPr>
      </p:pic>
      <p:graphicFrame>
        <p:nvGraphicFramePr>
          <p:cNvPr id="17" name="object 3">
            <a:extLst>
              <a:ext uri="{FF2B5EF4-FFF2-40B4-BE49-F238E27FC236}">
                <a16:creationId xmlns:a16="http://schemas.microsoft.com/office/drawing/2014/main" id="{938B59CA-4D72-4E36-B7EB-D4F1D68676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99939"/>
              </p:ext>
            </p:extLst>
          </p:nvPr>
        </p:nvGraphicFramePr>
        <p:xfrm>
          <a:off x="227595" y="1451899"/>
          <a:ext cx="8688810" cy="7126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7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762">
                  <a:extLst>
                    <a:ext uri="{9D8B030D-6E8A-4147-A177-3AD203B41FA5}">
                      <a16:colId xmlns:a16="http://schemas.microsoft.com/office/drawing/2014/main" val="3557026549"/>
                    </a:ext>
                  </a:extLst>
                </a:gridCol>
                <a:gridCol w="1737762">
                  <a:extLst>
                    <a:ext uri="{9D8B030D-6E8A-4147-A177-3AD203B41FA5}">
                      <a16:colId xmlns:a16="http://schemas.microsoft.com/office/drawing/2014/main" val="3563531292"/>
                    </a:ext>
                  </a:extLst>
                </a:gridCol>
                <a:gridCol w="1498399">
                  <a:extLst>
                    <a:ext uri="{9D8B030D-6E8A-4147-A177-3AD203B41FA5}">
                      <a16:colId xmlns:a16="http://schemas.microsoft.com/office/drawing/2014/main" val="1757384386"/>
                    </a:ext>
                  </a:extLst>
                </a:gridCol>
                <a:gridCol w="1977125">
                  <a:extLst>
                    <a:ext uri="{9D8B030D-6E8A-4147-A177-3AD203B41FA5}">
                      <a16:colId xmlns:a16="http://schemas.microsoft.com/office/drawing/2014/main" val="2543304811"/>
                    </a:ext>
                  </a:extLst>
                </a:gridCol>
              </a:tblGrid>
              <a:tr h="356343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00" b="1" spc="-55" dirty="0">
                          <a:latin typeface="+mj-lt"/>
                          <a:cs typeface="Trebuchet MS"/>
                        </a:rPr>
                        <a:t>Empresa</a:t>
                      </a:r>
                      <a:r>
                        <a:rPr sz="1000" b="1" spc="-55" dirty="0">
                          <a:latin typeface="+mj-lt"/>
                          <a:cs typeface="Trebuchet MS"/>
                        </a:rPr>
                        <a:t>:</a:t>
                      </a:r>
                      <a:r>
                        <a:rPr lang="es-ES" sz="1000" b="1" spc="-55" dirty="0">
                          <a:latin typeface="+mj-lt"/>
                          <a:cs typeface="Trebuchet MS"/>
                        </a:rPr>
                        <a:t>  </a:t>
                      </a:r>
                      <a:r>
                        <a:rPr lang="es-ES" sz="1000" b="0" spc="-55" dirty="0">
                          <a:latin typeface="+mj-lt"/>
                          <a:cs typeface="Trebuchet MS"/>
                        </a:rPr>
                        <a:t>Cemex Oaxaca</a:t>
                      </a:r>
                      <a:endParaRPr sz="1000" b="0" dirty="0">
                        <a:latin typeface="+mj-lt"/>
                        <a:cs typeface="Trebuchet MS"/>
                      </a:endParaRPr>
                    </a:p>
                  </a:txBody>
                  <a:tcPr marL="0" marR="0" marT="23813" marB="0">
                    <a:lnT w="28575">
                      <a:solidFill>
                        <a:srgbClr val="A5A5A5"/>
                      </a:solidFill>
                      <a:prstDash val="solid"/>
                    </a:lnT>
                    <a:lnB w="28575">
                      <a:solidFill>
                        <a:srgbClr val="A5A5A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Solicitante: </a:t>
                      </a:r>
                      <a:r>
                        <a:rPr lang="es-ES" sz="1000" b="0" dirty="0" err="1">
                          <a:latin typeface="+mj-lt"/>
                          <a:cs typeface="Trebuchet MS"/>
                        </a:rPr>
                        <a:t>Lic</a:t>
                      </a:r>
                      <a:r>
                        <a:rPr lang="es-ES" sz="1000" b="0" dirty="0">
                          <a:latin typeface="+mj-lt"/>
                          <a:cs typeface="Trebuchet MS"/>
                        </a:rPr>
                        <a:t>..</a:t>
                      </a:r>
                      <a:r>
                        <a:rPr lang="es-ES" sz="1000" b="0" dirty="0" err="1">
                          <a:latin typeface="+mj-lt"/>
                          <a:cs typeface="Trebuchet MS"/>
                        </a:rPr>
                        <a:t>Adan</a:t>
                      </a:r>
                      <a:endParaRPr sz="1000" b="0" dirty="0">
                        <a:latin typeface="+mj-lt"/>
                        <a:cs typeface="Trebuchet MS"/>
                      </a:endParaRPr>
                    </a:p>
                  </a:txBody>
                  <a:tcPr marL="0" marR="0" marT="23813" marB="0">
                    <a:lnT w="28575">
                      <a:solidFill>
                        <a:srgbClr val="A5A5A5"/>
                      </a:solidFill>
                      <a:prstDash val="soli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Código QR:  </a:t>
                      </a:r>
                      <a:r>
                        <a:rPr lang="es-ES" sz="1000" b="0" dirty="0">
                          <a:latin typeface="+mj-lt"/>
                          <a:cs typeface="Trebuchet MS"/>
                        </a:rPr>
                        <a:t>MONT-08</a:t>
                      </a:r>
                      <a:endParaRPr sz="1000" b="0" dirty="0">
                        <a:latin typeface="+mj-lt"/>
                        <a:cs typeface="Trebuchet MS"/>
                      </a:endParaRPr>
                    </a:p>
                  </a:txBody>
                  <a:tcPr marL="0" marR="0" marT="23813" marB="0">
                    <a:lnT w="28575">
                      <a:solidFill>
                        <a:srgbClr val="A5A5A5"/>
                      </a:solidFill>
                      <a:prstDash val="soli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N. Orden</a:t>
                      </a:r>
                      <a:r>
                        <a:rPr lang="es-ES" sz="1000" b="1">
                          <a:latin typeface="+mj-lt"/>
                          <a:cs typeface="Trebuchet MS"/>
                        </a:rPr>
                        <a:t>:  </a:t>
                      </a:r>
                      <a:r>
                        <a:rPr lang="es-ES" sz="1000" b="0">
                          <a:latin typeface="+mj-lt"/>
                          <a:cs typeface="Trebuchet MS"/>
                        </a:rPr>
                        <a:t>KAUF0242</a:t>
                      </a:r>
                      <a:endParaRPr sz="1000" b="0" dirty="0">
                        <a:latin typeface="+mj-lt"/>
                        <a:cs typeface="Trebuchet MS"/>
                      </a:endParaRPr>
                    </a:p>
                  </a:txBody>
                  <a:tcPr marL="0" marR="0" marT="23813" marB="0">
                    <a:lnT w="28575">
                      <a:solidFill>
                        <a:srgbClr val="A5A5A5"/>
                      </a:solidFill>
                      <a:prstDash val="soli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Fecha: </a:t>
                      </a:r>
                      <a:r>
                        <a:rPr lang="es-ES" sz="1000" b="0" dirty="0">
                          <a:latin typeface="+mj-lt"/>
                          <a:cs typeface="Trebuchet MS"/>
                        </a:rPr>
                        <a:t>06/04/2021</a:t>
                      </a:r>
                      <a:endParaRPr sz="1000" dirty="0">
                        <a:latin typeface="+mj-lt"/>
                        <a:cs typeface="Trebuchet MS"/>
                      </a:endParaRPr>
                    </a:p>
                  </a:txBody>
                  <a:tcPr marL="0" marR="0" marT="23813" marB="0">
                    <a:lnT w="28575">
                      <a:solidFill>
                        <a:srgbClr val="A5A5A5"/>
                      </a:solidFill>
                      <a:prstDash val="soli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343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s-ES" sz="1000" b="1" spc="-55" dirty="0">
                          <a:latin typeface="+mj-lt"/>
                          <a:cs typeface="Trebuchet MS"/>
                        </a:rPr>
                        <a:t>Equipo: </a:t>
                      </a:r>
                      <a:r>
                        <a:rPr lang="es-ES" sz="1000" b="0" spc="-55" dirty="0">
                          <a:latin typeface="+mj-lt"/>
                          <a:cs typeface="Trebuchet MS"/>
                        </a:rPr>
                        <a:t>Montacargas  Linde</a:t>
                      </a:r>
                      <a:endParaRPr sz="1000" dirty="0">
                        <a:latin typeface="+mj-lt"/>
                        <a:cs typeface="Trebuchet MS"/>
                      </a:endParaRPr>
                    </a:p>
                  </a:txBody>
                  <a:tcPr marL="0" marR="0" marT="24288" marB="0">
                    <a:lnT w="28575">
                      <a:solidFill>
                        <a:srgbClr val="A5A5A5"/>
                      </a:solidFill>
                      <a:prstDash val="solid"/>
                    </a:lnT>
                    <a:lnB w="28575">
                      <a:solidFill>
                        <a:srgbClr val="A5A5A5"/>
                      </a:solidFill>
                      <a:prstDash val="solid"/>
                    </a:lnB>
                    <a:solidFill>
                      <a:srgbClr val="A5A5A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Modelo: </a:t>
                      </a:r>
                      <a:r>
                        <a:rPr lang="es-ES" sz="1000" b="0" dirty="0">
                          <a:latin typeface="+mj-lt"/>
                          <a:cs typeface="Trebuchet MS"/>
                        </a:rPr>
                        <a:t>H40D-02</a:t>
                      </a:r>
                      <a:endParaRPr sz="1000" b="0" dirty="0">
                        <a:latin typeface="+mj-lt"/>
                        <a:cs typeface="Trebuchet MS"/>
                      </a:endParaRPr>
                    </a:p>
                  </a:txBody>
                  <a:tcPr marL="0" marR="0" marT="24288" marB="0"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A5A5A5"/>
                      </a:solidFill>
                      <a:prstDash val="solid"/>
                    </a:lnB>
                    <a:solidFill>
                      <a:srgbClr val="A5A5A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Serie: </a:t>
                      </a:r>
                      <a:r>
                        <a:rPr lang="es-E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H2X394G02030</a:t>
                      </a:r>
                      <a:endParaRPr sz="1000" b="0" dirty="0">
                        <a:latin typeface="+mj-lt"/>
                        <a:cs typeface="Trebuchet MS"/>
                      </a:endParaRPr>
                    </a:p>
                  </a:txBody>
                  <a:tcPr marL="0" marR="0" marT="24288" marB="0"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A5A5A5"/>
                      </a:solidFill>
                      <a:prstDash val="solid"/>
                    </a:lnB>
                    <a:solidFill>
                      <a:srgbClr val="A5A5A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Capacidad:  </a:t>
                      </a:r>
                      <a:r>
                        <a:rPr lang="es-ES" sz="1000" b="0" i="0" dirty="0">
                          <a:latin typeface="+mj-lt"/>
                          <a:cs typeface="Trebuchet MS"/>
                        </a:rPr>
                        <a:t>4 TON</a:t>
                      </a:r>
                      <a:endParaRPr sz="1000" b="0" i="0" dirty="0">
                        <a:latin typeface="+mj-lt"/>
                        <a:cs typeface="Trebuchet MS"/>
                      </a:endParaRPr>
                    </a:p>
                  </a:txBody>
                  <a:tcPr marL="0" marR="0" marT="24288" marB="0"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A5A5A5"/>
                      </a:solidFill>
                      <a:prstDash val="solid"/>
                    </a:lnB>
                    <a:solidFill>
                      <a:srgbClr val="A5A5A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s-ES" sz="1000" b="1" dirty="0">
                          <a:latin typeface="+mj-lt"/>
                          <a:cs typeface="Trebuchet MS"/>
                        </a:rPr>
                        <a:t>Horometro: </a:t>
                      </a:r>
                      <a:r>
                        <a:rPr lang="es-ES" sz="1000" b="0" dirty="0">
                          <a:latin typeface="+mj-lt"/>
                          <a:cs typeface="Trebuchet MS"/>
                        </a:rPr>
                        <a:t>5,</a:t>
                      </a:r>
                      <a:r>
                        <a:rPr lang="es-E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050 </a:t>
                      </a:r>
                      <a:r>
                        <a:rPr lang="es-E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Hr</a:t>
                      </a:r>
                      <a:endParaRPr sz="1000" b="0" dirty="0">
                        <a:latin typeface="+mj-lt"/>
                        <a:cs typeface="Trebuchet MS"/>
                      </a:endParaRPr>
                    </a:p>
                  </a:txBody>
                  <a:tcPr marL="0" marR="0" marT="24288" marB="0"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A5A5A5"/>
                      </a:solidFill>
                      <a:prstDash val="solid"/>
                    </a:lnB>
                    <a:solidFill>
                      <a:srgbClr val="A5A5A5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4">
            <a:extLst>
              <a:ext uri="{FF2B5EF4-FFF2-40B4-BE49-F238E27FC236}">
                <a16:creationId xmlns:a16="http://schemas.microsoft.com/office/drawing/2014/main" id="{793FA6F1-788F-E14F-975A-C116C5A2198D}"/>
              </a:ext>
            </a:extLst>
          </p:cNvPr>
          <p:cNvSpPr txBox="1"/>
          <p:nvPr/>
        </p:nvSpPr>
        <p:spPr>
          <a:xfrm>
            <a:off x="161194" y="2364957"/>
            <a:ext cx="8657983" cy="178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es-ES" sz="1100" spc="-11" dirty="0">
                <a:latin typeface="+mj-lt"/>
                <a:cs typeface="Arial"/>
              </a:rPr>
              <a:t>1.- Cambio de  banda de alternador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3389A1-2EE8-4EC1-A58A-F5D4F7B1A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94" y="2686886"/>
            <a:ext cx="4339366" cy="32545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73FFEE8-9F7B-45BF-9212-0F9593B15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442" y="2659001"/>
            <a:ext cx="4391035" cy="329327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D051E1-429B-4AA3-BF09-6276578A8A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095" y="170301"/>
            <a:ext cx="1242396" cy="124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073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1456</TotalTime>
  <Words>87</Words>
  <Application>Microsoft Office PowerPoint</Application>
  <PresentationFormat>Presentación en pantalla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carlos torres patiño</dc:creator>
  <cp:lastModifiedBy>roberto carlos torres patiño</cp:lastModifiedBy>
  <cp:revision>138</cp:revision>
  <cp:lastPrinted>2020-08-18T03:45:16Z</cp:lastPrinted>
  <dcterms:created xsi:type="dcterms:W3CDTF">2019-09-27T20:43:48Z</dcterms:created>
  <dcterms:modified xsi:type="dcterms:W3CDTF">2021-04-13T13:28:21Z</dcterms:modified>
</cp:coreProperties>
</file>